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drawingml.diagramData+xml" PartName="/ppt/diagrams/data15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15.xml"/>
  <Override ContentType="application/vnd.openxmlformats-officedocument.drawingml.diagramColors+xml" PartName="/ppt/diagrams/colors15.xml"/>
  <Override ContentType="application/vnd.ms-office.drawingml.diagramDrawing+xml" PartName="/ppt/diagrams/drawing15.xml"/>
  <Override ContentType="application/vnd.openxmlformats-officedocument.drawingml.diagramData+xml" PartName="/ppt/diagrams/data16.xml"/>
  <Override ContentType="application/vnd.openxmlformats-officedocument.drawingml.diagramLayout+xml" PartName="/ppt/diagrams/layout16.xml"/>
  <Override ContentType="application/vnd.openxmlformats-officedocument.drawingml.diagramStyle+xml" PartName="/ppt/diagrams/quickStyle16.xml"/>
  <Override ContentType="application/vnd.openxmlformats-officedocument.drawingml.diagramColors+xml" PartName="/ppt/diagrams/colors16.xml"/>
  <Override ContentType="application/vnd.ms-office.drawingml.diagramDrawing+xml" PartName="/ppt/diagrams/drawing16.xml"/>
  <Override ContentType="application/vnd.openxmlformats-officedocument.drawingml.diagramData+xml" PartName="/ppt/diagrams/data17.xml"/>
  <Override ContentType="application/vnd.openxmlformats-officedocument.drawingml.diagramLayout+xml" PartName="/ppt/diagrams/layout17.xml"/>
  <Override ContentType="application/vnd.openxmlformats-officedocument.drawingml.diagramStyle+xml" PartName="/ppt/diagrams/quickStyle17.xml"/>
  <Override ContentType="application/vnd.openxmlformats-officedocument.drawingml.diagramColors+xml" PartName="/ppt/diagrams/colors17.xml"/>
  <Override ContentType="application/vnd.ms-office.drawingml.diagramDrawing+xml" PartName="/ppt/diagrams/drawing17.xml"/>
  <Override ContentType="application/vnd.openxmlformats-officedocument.drawingml.diagramData+xml" PartName="/ppt/diagrams/data18.xml"/>
  <Override ContentType="application/vnd.openxmlformats-officedocument.drawingml.diagramLayout+xml" PartName="/ppt/diagrams/layout18.xml"/>
  <Override ContentType="application/vnd.openxmlformats-officedocument.drawingml.diagramStyle+xml" PartName="/ppt/diagrams/quickStyle18.xml"/>
  <Override ContentType="application/vnd.openxmlformats-officedocument.drawingml.diagramColors+xml" PartName="/ppt/diagrams/colors18.xml"/>
  <Override ContentType="application/vnd.ms-office.drawingml.diagramDrawing+xml" PartName="/ppt/diagrams/drawing18.xml"/>
  <Override ContentType="application/vnd.openxmlformats-officedocument.drawingml.diagramData+xml" PartName="/ppt/diagrams/data19.xml"/>
  <Override ContentType="application/vnd.openxmlformats-officedocument.drawingml.diagramLayout+xml" PartName="/ppt/diagrams/layout19.xml"/>
  <Override ContentType="application/vnd.openxmlformats-officedocument.drawingml.diagramStyle+xml" PartName="/ppt/diagrams/quickStyle19.xml"/>
  <Override ContentType="application/vnd.openxmlformats-officedocument.drawingml.diagramColors+xml" PartName="/ppt/diagrams/colors19.xml"/>
  <Override ContentType="application/vnd.ms-office.drawingml.diagramDrawing+xml" PartName="/ppt/diagrams/drawing19.xml"/>
  <Override ContentType="application/vnd.openxmlformats-officedocument.drawingml.diagramData+xml" PartName="/ppt/diagrams/data20.xml"/>
  <Override ContentType="application/vnd.openxmlformats-officedocument.drawingml.diagramLayout+xml" PartName="/ppt/diagrams/layout20.xml"/>
  <Override ContentType="application/vnd.openxmlformats-officedocument.drawingml.diagramStyle+xml" PartName="/ppt/diagrams/quickStyle20.xml"/>
  <Override ContentType="application/vnd.openxmlformats-officedocument.drawingml.diagramColors+xml" PartName="/ppt/diagrams/colors20.xml"/>
  <Override ContentType="application/vnd.ms-office.drawingml.diagramDrawing+xml" PartName="/ppt/diagrams/drawing20.xml"/>
  <Override ContentType="application/vnd.openxmlformats-officedocument.drawingml.diagramData+xml" PartName="/ppt/diagrams/data21.xml"/>
  <Override ContentType="application/vnd.openxmlformats-officedocument.drawingml.diagramLayout+xml" PartName="/ppt/diagrams/layout21.xml"/>
  <Override ContentType="application/vnd.openxmlformats-officedocument.drawingml.diagramStyle+xml" PartName="/ppt/diagrams/quickStyle21.xml"/>
  <Override ContentType="application/vnd.openxmlformats-officedocument.drawingml.diagramColors+xml" PartName="/ppt/diagrams/colors21.xml"/>
  <Override ContentType="application/vnd.ms-office.drawingml.diagramDrawing+xml" PartName="/ppt/diagrams/drawing21.xml"/>
  <Override ContentType="application/vnd.openxmlformats-officedocument.drawingml.diagramData+xml" PartName="/ppt/diagrams/data22.xml"/>
  <Override ContentType="application/vnd.openxmlformats-officedocument.drawingml.diagramLayout+xml" PartName="/ppt/diagrams/layout22.xml"/>
  <Override ContentType="application/vnd.openxmlformats-officedocument.drawingml.diagramStyle+xml" PartName="/ppt/diagrams/quickStyle22.xml"/>
  <Override ContentType="application/vnd.openxmlformats-officedocument.drawingml.diagramColors+xml" PartName="/ppt/diagrams/colors22.xml"/>
  <Override ContentType="application/vnd.ms-office.drawingml.diagramDrawing+xml" PartName="/ppt/diagrams/drawing22.xml"/>
  <Override ContentType="application/vnd.openxmlformats-officedocument.drawingml.diagramData+xml" PartName="/ppt/diagrams/data23.xml"/>
  <Override ContentType="application/vnd.openxmlformats-officedocument.drawingml.diagramLayout+xml" PartName="/ppt/diagrams/layout23.xml"/>
  <Override ContentType="application/vnd.openxmlformats-officedocument.drawingml.diagramStyle+xml" PartName="/ppt/diagrams/quickStyle23.xml"/>
  <Override ContentType="application/vnd.openxmlformats-officedocument.drawingml.diagramColors+xml" PartName="/ppt/diagrams/colors23.xml"/>
  <Override ContentType="application/vnd.ms-office.drawingml.diagramDrawing+xml" PartName="/ppt/diagrams/drawing23.xml"/>
  <Override ContentType="application/vnd.openxmlformats-officedocument.drawingml.diagramData+xml" PartName="/ppt/diagrams/data24.xml"/>
  <Override ContentType="application/vnd.openxmlformats-officedocument.drawingml.diagramLayout+xml" PartName="/ppt/diagrams/layout24.xml"/>
  <Override ContentType="application/vnd.openxmlformats-officedocument.drawingml.diagramStyle+xml" PartName="/ppt/diagrams/quickStyle24.xml"/>
  <Override ContentType="application/vnd.openxmlformats-officedocument.drawingml.diagramColors+xml" PartName="/ppt/diagrams/colors24.xml"/>
  <Override ContentType="application/vnd.ms-office.drawingml.diagramDrawing+xml" PartName="/ppt/diagrams/drawing24.xml"/>
  <Override ContentType="application/vnd.openxmlformats-officedocument.drawingml.diagramData+xml" PartName="/ppt/diagrams/data25.xml"/>
  <Override ContentType="application/vnd.openxmlformats-officedocument.drawingml.diagramLayout+xml" PartName="/ppt/diagrams/layout25.xml"/>
  <Override ContentType="application/vnd.openxmlformats-officedocument.drawingml.diagramStyle+xml" PartName="/ppt/diagrams/quickStyle25.xml"/>
  <Override ContentType="application/vnd.openxmlformats-officedocument.drawingml.diagramColors+xml" PartName="/ppt/diagrams/colors25.xml"/>
  <Override ContentType="application/vnd.ms-office.drawingml.diagramDrawing+xml" PartName="/ppt/diagrams/drawing25.xml"/>
  <Override ContentType="application/vnd.openxmlformats-officedocument.drawingml.diagramData+xml" PartName="/ppt/diagrams/data26.xml"/>
  <Override ContentType="application/vnd.openxmlformats-officedocument.drawingml.diagramLayout+xml" PartName="/ppt/diagrams/layout26.xml"/>
  <Override ContentType="application/vnd.openxmlformats-officedocument.drawingml.diagramStyle+xml" PartName="/ppt/diagrams/quickStyle26.xml"/>
  <Override ContentType="application/vnd.openxmlformats-officedocument.drawingml.diagramColors+xml" PartName="/ppt/diagrams/colors26.xml"/>
  <Override ContentType="application/vnd.ms-office.drawingml.diagramDrawing+xml" PartName="/ppt/diagrams/drawing26.xml"/>
  <Override ContentType="application/vnd.openxmlformats-officedocument.drawingml.diagramData+xml" PartName="/ppt/diagrams/data27.xml"/>
  <Override ContentType="application/vnd.openxmlformats-officedocument.drawingml.diagramLayout+xml" PartName="/ppt/diagrams/layout27.xml"/>
  <Override ContentType="application/vnd.openxmlformats-officedocument.drawingml.diagramStyle+xml" PartName="/ppt/diagrams/quickStyle27.xml"/>
  <Override ContentType="application/vnd.openxmlformats-officedocument.drawingml.diagramColors+xml" PartName="/ppt/diagrams/colors27.xml"/>
  <Override ContentType="application/vnd.ms-office.drawingml.diagramDrawing+xml" PartName="/ppt/diagrams/drawing2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6" r:id="rId1"/>
    <p:sldMasterId id="2147483740" r:id="rId2"/>
  </p:sldMasterIdLst>
  <p:notesMasterIdLst>
    <p:notesMasterId r:id="rId30"/>
  </p:notesMasterIdLst>
  <p:handoutMasterIdLst>
    <p:handoutMasterId r:id="rId31"/>
  </p:handoutMasterIdLst>
  <p:sldIdLst>
    <p:sldId id="369" r:id="rId3"/>
    <p:sldId id="401" r:id="rId4"/>
    <p:sldId id="502" r:id="rId5"/>
    <p:sldId id="566" r:id="rId6"/>
    <p:sldId id="567" r:id="rId7"/>
    <p:sldId id="568" r:id="rId8"/>
    <p:sldId id="498" r:id="rId9"/>
    <p:sldId id="518" r:id="rId10"/>
    <p:sldId id="579" r:id="rId11"/>
    <p:sldId id="540" r:id="rId12"/>
    <p:sldId id="570" r:id="rId13"/>
    <p:sldId id="571" r:id="rId14"/>
    <p:sldId id="549" r:id="rId15"/>
    <p:sldId id="534" r:id="rId16"/>
    <p:sldId id="577" r:id="rId17"/>
    <p:sldId id="550" r:id="rId18"/>
    <p:sldId id="551" r:id="rId19"/>
    <p:sldId id="559" r:id="rId20"/>
    <p:sldId id="555" r:id="rId21"/>
    <p:sldId id="556" r:id="rId22"/>
    <p:sldId id="578" r:id="rId23"/>
    <p:sldId id="565" r:id="rId24"/>
    <p:sldId id="569" r:id="rId25"/>
    <p:sldId id="575" r:id="rId26"/>
    <p:sldId id="580" r:id="rId27"/>
    <p:sldId id="581" r:id="rId28"/>
    <p:sldId id="546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FF0000"/>
    <a:srgbClr val="6ACFE6"/>
    <a:srgbClr val="E46C0A"/>
    <a:srgbClr val="C0504D"/>
    <a:srgbClr val="A87A00"/>
    <a:srgbClr val="FEFEFE"/>
    <a:srgbClr val="005596"/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6092" autoAdjust="0"/>
  </p:normalViewPr>
  <p:slideViewPr>
    <p:cSldViewPr>
      <p:cViewPr varScale="1">
        <p:scale>
          <a:sx n="105" d="100"/>
          <a:sy n="10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79" d="100"/>
          <a:sy n="79" d="100"/>
        </p:scale>
        <p:origin x="-2010" y="-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/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/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/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/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667FA3F8-7FFE-4126-A4D0-DFC5A958E8D2}" type="presOf" srcId="{91C0E10A-BA40-4C2D-B9B0-16BBD1F23362}" destId="{FCE4AC27-6956-4F54-A5C3-549B83D6AC93}" srcOrd="0" destOrd="0" presId="urn:microsoft.com/office/officeart/2005/8/layout/chevron1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12A7E7F4-C89C-4E2E-AB49-35DD62B95DFE}" type="presOf" srcId="{0902CEE0-A9DD-4037-91F0-22D4C205FADF}" destId="{DBBDBE14-D229-4BB3-BEF0-C2BA9C0C3E3D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5A0446D2-6AEF-46B9-87F0-BE94CA03DECA}" type="presOf" srcId="{65BC48C9-F4AD-4328-BDFF-6AAA205FFBF4}" destId="{B8D4798C-85A7-4AF0-A78C-582C22354BC0}" srcOrd="0" destOrd="0" presId="urn:microsoft.com/office/officeart/2005/8/layout/chevron1"/>
    <dgm:cxn modelId="{59B0DC20-EA8D-4F14-B472-49A0BFD6DE7B}" type="presOf" srcId="{F003027B-2238-453E-AE66-D1CF5145816F}" destId="{7901E079-E8E2-4329-845B-5DF39A2890B8}" srcOrd="0" destOrd="0" presId="urn:microsoft.com/office/officeart/2005/8/layout/chevron1"/>
    <dgm:cxn modelId="{4762B1A0-043C-4AB1-BD86-019F1EDCC34F}" type="presOf" srcId="{87A62707-4972-451F-9E55-F3FB6AD1FE43}" destId="{5CE684C4-4B96-4C67-BD59-85CAEC06AA71}" srcOrd="0" destOrd="0" presId="urn:microsoft.com/office/officeart/2005/8/layout/chevron1"/>
    <dgm:cxn modelId="{DDE13050-006B-4EAB-8505-AA00B116DCE6}" type="presOf" srcId="{1A573DC2-626A-4A38-BD40-26273A43F8AC}" destId="{40B5984C-1F90-4A9E-8C8B-934D97B39C52}" srcOrd="0" destOrd="0" presId="urn:microsoft.com/office/officeart/2005/8/layout/chevron1"/>
    <dgm:cxn modelId="{F54AA24C-6EA1-4E1C-8B1F-272D2CBE590D}" type="presOf" srcId="{C20047B3-5475-408F-95E2-FFE377EB9472}" destId="{F850A81A-3337-4ACF-9E10-F360157ED69E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528AF8F6-9087-47F1-9CB0-23D928E48C7E}" type="presOf" srcId="{609FCD8C-EC93-459B-8AE3-9AAD95206FC5}" destId="{33B6CEB6-AF46-47E5-9F5C-9FCDEB44A54B}" srcOrd="0" destOrd="0" presId="urn:microsoft.com/office/officeart/2005/8/layout/chevron1"/>
    <dgm:cxn modelId="{0EE1C0E8-9DB5-4481-8E61-DA44EFD483BD}" type="presOf" srcId="{5AEBA92E-A28C-4304-8338-9716F2928EC8}" destId="{8FDFA511-0A81-4012-B200-9D0D395DF3E2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B0B92607-80F6-449E-99E4-F24D7FC87F74}" type="presOf" srcId="{FBCC26C2-C5C8-47B5-AFD1-7AE261C7C1C2}" destId="{27D7584E-0572-44AB-AC3C-D9A8BCE4F28F}" srcOrd="0" destOrd="0" presId="urn:microsoft.com/office/officeart/2005/8/layout/chevron1"/>
    <dgm:cxn modelId="{F49E7402-BD89-4902-9824-D40E5DB1A05F}" type="presOf" srcId="{EF4F0948-7656-493A-9698-4796C9728BBB}" destId="{C7C85176-556F-4A8C-8864-B68B71316CC8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82DF99A0-89A7-4EC2-A196-C2CEC79A478F}" type="presParOf" srcId="{33B6CEB6-AF46-47E5-9F5C-9FCDEB44A54B}" destId="{5CE684C4-4B96-4C67-BD59-85CAEC06AA71}" srcOrd="0" destOrd="0" presId="urn:microsoft.com/office/officeart/2005/8/layout/chevron1"/>
    <dgm:cxn modelId="{0E898E29-7334-4B2B-A2BF-8AEB299CB1A3}" type="presParOf" srcId="{33B6CEB6-AF46-47E5-9F5C-9FCDEB44A54B}" destId="{898C83A1-6B46-4C4A-8761-0F1D5B5B1B49}" srcOrd="1" destOrd="0" presId="urn:microsoft.com/office/officeart/2005/8/layout/chevron1"/>
    <dgm:cxn modelId="{B0F8A6F0-D0DA-4806-9666-EFF8B8AB70F2}" type="presParOf" srcId="{33B6CEB6-AF46-47E5-9F5C-9FCDEB44A54B}" destId="{8FDFA511-0A81-4012-B200-9D0D395DF3E2}" srcOrd="2" destOrd="0" presId="urn:microsoft.com/office/officeart/2005/8/layout/chevron1"/>
    <dgm:cxn modelId="{5897FACD-2AB7-4718-83F2-0A29FC327BCA}" type="presParOf" srcId="{33B6CEB6-AF46-47E5-9F5C-9FCDEB44A54B}" destId="{73AFA9E3-F2F4-4B88-A67A-84078366B6CE}" srcOrd="3" destOrd="0" presId="urn:microsoft.com/office/officeart/2005/8/layout/chevron1"/>
    <dgm:cxn modelId="{6E24E941-FAB7-4ED6-B220-97FA5C0D4332}" type="presParOf" srcId="{33B6CEB6-AF46-47E5-9F5C-9FCDEB44A54B}" destId="{C7C85176-556F-4A8C-8864-B68B71316CC8}" srcOrd="4" destOrd="0" presId="urn:microsoft.com/office/officeart/2005/8/layout/chevron1"/>
    <dgm:cxn modelId="{A0AA068E-CD65-4AFA-90DD-326B630F6A6B}" type="presParOf" srcId="{33B6CEB6-AF46-47E5-9F5C-9FCDEB44A54B}" destId="{48F5526E-7C41-440C-8737-9B16A2876798}" srcOrd="5" destOrd="0" presId="urn:microsoft.com/office/officeart/2005/8/layout/chevron1"/>
    <dgm:cxn modelId="{EAFB1032-4797-461B-B05F-AF76459ADD47}" type="presParOf" srcId="{33B6CEB6-AF46-47E5-9F5C-9FCDEB44A54B}" destId="{7901E079-E8E2-4329-845B-5DF39A2890B8}" srcOrd="6" destOrd="0" presId="urn:microsoft.com/office/officeart/2005/8/layout/chevron1"/>
    <dgm:cxn modelId="{E20C2493-AB04-40CD-9C81-775B69812EA1}" type="presParOf" srcId="{33B6CEB6-AF46-47E5-9F5C-9FCDEB44A54B}" destId="{A04CDA22-1DF3-48AA-BFD6-4C9E62625F54}" srcOrd="7" destOrd="0" presId="urn:microsoft.com/office/officeart/2005/8/layout/chevron1"/>
    <dgm:cxn modelId="{D41E7F56-4432-4075-B6F9-6AC695DB13E8}" type="presParOf" srcId="{33B6CEB6-AF46-47E5-9F5C-9FCDEB44A54B}" destId="{B8D4798C-85A7-4AF0-A78C-582C22354BC0}" srcOrd="8" destOrd="0" presId="urn:microsoft.com/office/officeart/2005/8/layout/chevron1"/>
    <dgm:cxn modelId="{402CE42A-DF53-4ACF-92FB-C4726DA39DAE}" type="presParOf" srcId="{33B6CEB6-AF46-47E5-9F5C-9FCDEB44A54B}" destId="{C9BD7C01-7DD3-483D-BC40-E2EA27E39020}" srcOrd="9" destOrd="0" presId="urn:microsoft.com/office/officeart/2005/8/layout/chevron1"/>
    <dgm:cxn modelId="{FD8C4AF1-7E0F-48AC-8568-6A17FFF3FDF5}" type="presParOf" srcId="{33B6CEB6-AF46-47E5-9F5C-9FCDEB44A54B}" destId="{DBBDBE14-D229-4BB3-BEF0-C2BA9C0C3E3D}" srcOrd="10" destOrd="0" presId="urn:microsoft.com/office/officeart/2005/8/layout/chevron1"/>
    <dgm:cxn modelId="{2D9217E8-4DE5-49B3-9404-0F10883E7B2E}" type="presParOf" srcId="{33B6CEB6-AF46-47E5-9F5C-9FCDEB44A54B}" destId="{8FA0DBAA-1A91-4017-BB4E-C717F8245316}" srcOrd="11" destOrd="0" presId="urn:microsoft.com/office/officeart/2005/8/layout/chevron1"/>
    <dgm:cxn modelId="{37AB645B-7D0B-4CB8-B481-1CB92A408819}" type="presParOf" srcId="{33B6CEB6-AF46-47E5-9F5C-9FCDEB44A54B}" destId="{27D7584E-0572-44AB-AC3C-D9A8BCE4F28F}" srcOrd="12" destOrd="0" presId="urn:microsoft.com/office/officeart/2005/8/layout/chevron1"/>
    <dgm:cxn modelId="{5914B588-CE8B-4E35-9146-FBA78008E7A9}" type="presParOf" srcId="{33B6CEB6-AF46-47E5-9F5C-9FCDEB44A54B}" destId="{EAC93B33-9782-4DBF-B0B9-70C298ACEE0A}" srcOrd="13" destOrd="0" presId="urn:microsoft.com/office/officeart/2005/8/layout/chevron1"/>
    <dgm:cxn modelId="{9D78FD00-16E5-4D71-9261-19D267E79110}" type="presParOf" srcId="{33B6CEB6-AF46-47E5-9F5C-9FCDEB44A54B}" destId="{F850A81A-3337-4ACF-9E10-F360157ED69E}" srcOrd="14" destOrd="0" presId="urn:microsoft.com/office/officeart/2005/8/layout/chevron1"/>
    <dgm:cxn modelId="{4DE8F181-4286-42EE-8D87-C0D369D55470}" type="presParOf" srcId="{33B6CEB6-AF46-47E5-9F5C-9FCDEB44A54B}" destId="{A17E241E-AB22-4CE7-92A3-33051F733857}" srcOrd="15" destOrd="0" presId="urn:microsoft.com/office/officeart/2005/8/layout/chevron1"/>
    <dgm:cxn modelId="{92364760-0CCF-4A5C-94BC-6F0BB1750CEA}" type="presParOf" srcId="{33B6CEB6-AF46-47E5-9F5C-9FCDEB44A54B}" destId="{FCE4AC27-6956-4F54-A5C3-549B83D6AC93}" srcOrd="16" destOrd="0" presId="urn:microsoft.com/office/officeart/2005/8/layout/chevron1"/>
    <dgm:cxn modelId="{31258736-59AD-4232-8DCA-ABDFE43B3E94}" type="presParOf" srcId="{33B6CEB6-AF46-47E5-9F5C-9FCDEB44A54B}" destId="{D780B0FC-E785-4064-BE59-30763D1704D0}" srcOrd="17" destOrd="0" presId="urn:microsoft.com/office/officeart/2005/8/layout/chevron1"/>
    <dgm:cxn modelId="{18498410-9733-4451-B244-2479F648A9A0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B6FACE15-0DFB-4F2D-BBA3-C81AD6C46A34}" type="presOf" srcId="{0902CEE0-A9DD-4037-91F0-22D4C205FADF}" destId="{DBBDBE14-D229-4BB3-BEF0-C2BA9C0C3E3D}" srcOrd="0" destOrd="0" presId="urn:microsoft.com/office/officeart/2005/8/layout/chevron1"/>
    <dgm:cxn modelId="{B8DA3E88-D682-43FC-A5E4-1070056AE8CB}" type="presOf" srcId="{91C0E10A-BA40-4C2D-B9B0-16BBD1F23362}" destId="{FCE4AC27-6956-4F54-A5C3-549B83D6AC93}" srcOrd="0" destOrd="0" presId="urn:microsoft.com/office/officeart/2005/8/layout/chevron1"/>
    <dgm:cxn modelId="{0B336E52-74B6-410C-80E2-16C372F3C932}" type="presOf" srcId="{EF4F0948-7656-493A-9698-4796C9728BBB}" destId="{C7C85176-556F-4A8C-8864-B68B71316CC8}" srcOrd="0" destOrd="0" presId="urn:microsoft.com/office/officeart/2005/8/layout/chevron1"/>
    <dgm:cxn modelId="{36EEA78A-4096-4846-A467-E093D07A81F0}" type="presOf" srcId="{609FCD8C-EC93-459B-8AE3-9AAD95206FC5}" destId="{33B6CEB6-AF46-47E5-9F5C-9FCDEB44A54B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F5454C0D-F5C4-4916-9695-D3887340F4E4}" type="presOf" srcId="{F003027B-2238-453E-AE66-D1CF5145816F}" destId="{7901E079-E8E2-4329-845B-5DF39A2890B8}" srcOrd="0" destOrd="0" presId="urn:microsoft.com/office/officeart/2005/8/layout/chevron1"/>
    <dgm:cxn modelId="{103CD95B-8FF8-4BAE-943F-5089D8A8E49D}" type="presOf" srcId="{1A573DC2-626A-4A38-BD40-26273A43F8AC}" destId="{40B5984C-1F90-4A9E-8C8B-934D97B39C52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5D6DBB9D-172E-4986-9BD6-F35CD600875D}" type="presOf" srcId="{C20047B3-5475-408F-95E2-FFE377EB9472}" destId="{F850A81A-3337-4ACF-9E10-F360157ED69E}" srcOrd="0" destOrd="0" presId="urn:microsoft.com/office/officeart/2005/8/layout/chevron1"/>
    <dgm:cxn modelId="{50411B52-A7DA-4C62-A86C-DE21394D3632}" type="presOf" srcId="{FBCC26C2-C5C8-47B5-AFD1-7AE261C7C1C2}" destId="{27D7584E-0572-44AB-AC3C-D9A8BCE4F28F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E6911E6D-3D8C-4D3E-950C-8254F0D70A86}" type="presOf" srcId="{87A62707-4972-451F-9E55-F3FB6AD1FE43}" destId="{5CE684C4-4B96-4C67-BD59-85CAEC06AA71}" srcOrd="0" destOrd="0" presId="urn:microsoft.com/office/officeart/2005/8/layout/chevron1"/>
    <dgm:cxn modelId="{C7D732E4-209A-4ED0-BD2A-83889F05A1A0}" type="presOf" srcId="{65BC48C9-F4AD-4328-BDFF-6AAA205FFBF4}" destId="{B8D4798C-85A7-4AF0-A78C-582C22354BC0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9520312B-6296-464B-ADBF-130BF017FAF1}" type="presOf" srcId="{5AEBA92E-A28C-4304-8338-9716F2928EC8}" destId="{8FDFA511-0A81-4012-B200-9D0D395DF3E2}" srcOrd="0" destOrd="0" presId="urn:microsoft.com/office/officeart/2005/8/layout/chevron1"/>
    <dgm:cxn modelId="{A4174938-227F-4C81-A87F-9EEF63A6B7E3}" type="presParOf" srcId="{33B6CEB6-AF46-47E5-9F5C-9FCDEB44A54B}" destId="{5CE684C4-4B96-4C67-BD59-85CAEC06AA71}" srcOrd="0" destOrd="0" presId="urn:microsoft.com/office/officeart/2005/8/layout/chevron1"/>
    <dgm:cxn modelId="{A81BD431-E57F-4116-B0A7-012DDF8C757A}" type="presParOf" srcId="{33B6CEB6-AF46-47E5-9F5C-9FCDEB44A54B}" destId="{898C83A1-6B46-4C4A-8761-0F1D5B5B1B49}" srcOrd="1" destOrd="0" presId="urn:microsoft.com/office/officeart/2005/8/layout/chevron1"/>
    <dgm:cxn modelId="{5EDCBF84-C93A-4710-BC6C-0E0E6CF7C6A4}" type="presParOf" srcId="{33B6CEB6-AF46-47E5-9F5C-9FCDEB44A54B}" destId="{8FDFA511-0A81-4012-B200-9D0D395DF3E2}" srcOrd="2" destOrd="0" presId="urn:microsoft.com/office/officeart/2005/8/layout/chevron1"/>
    <dgm:cxn modelId="{5EAAEE05-D06A-4F02-9EC5-F9504EEAB0AF}" type="presParOf" srcId="{33B6CEB6-AF46-47E5-9F5C-9FCDEB44A54B}" destId="{73AFA9E3-F2F4-4B88-A67A-84078366B6CE}" srcOrd="3" destOrd="0" presId="urn:microsoft.com/office/officeart/2005/8/layout/chevron1"/>
    <dgm:cxn modelId="{7AEA0571-DE0F-462A-BBAC-B88229F83A32}" type="presParOf" srcId="{33B6CEB6-AF46-47E5-9F5C-9FCDEB44A54B}" destId="{C7C85176-556F-4A8C-8864-B68B71316CC8}" srcOrd="4" destOrd="0" presId="urn:microsoft.com/office/officeart/2005/8/layout/chevron1"/>
    <dgm:cxn modelId="{839F8543-F612-4D4B-A01A-254CE0C4A9B8}" type="presParOf" srcId="{33B6CEB6-AF46-47E5-9F5C-9FCDEB44A54B}" destId="{48F5526E-7C41-440C-8737-9B16A2876798}" srcOrd="5" destOrd="0" presId="urn:microsoft.com/office/officeart/2005/8/layout/chevron1"/>
    <dgm:cxn modelId="{8B1615C5-38ED-44AA-90E4-635938027641}" type="presParOf" srcId="{33B6CEB6-AF46-47E5-9F5C-9FCDEB44A54B}" destId="{7901E079-E8E2-4329-845B-5DF39A2890B8}" srcOrd="6" destOrd="0" presId="urn:microsoft.com/office/officeart/2005/8/layout/chevron1"/>
    <dgm:cxn modelId="{AC29A3C5-5EFF-4515-91E9-EBFE64F40B3D}" type="presParOf" srcId="{33B6CEB6-AF46-47E5-9F5C-9FCDEB44A54B}" destId="{A04CDA22-1DF3-48AA-BFD6-4C9E62625F54}" srcOrd="7" destOrd="0" presId="urn:microsoft.com/office/officeart/2005/8/layout/chevron1"/>
    <dgm:cxn modelId="{8A48A14E-03AC-40C7-ADBA-1C4DC8CD440F}" type="presParOf" srcId="{33B6CEB6-AF46-47E5-9F5C-9FCDEB44A54B}" destId="{B8D4798C-85A7-4AF0-A78C-582C22354BC0}" srcOrd="8" destOrd="0" presId="urn:microsoft.com/office/officeart/2005/8/layout/chevron1"/>
    <dgm:cxn modelId="{11858911-A062-4C50-B776-6D0EADCDC1F6}" type="presParOf" srcId="{33B6CEB6-AF46-47E5-9F5C-9FCDEB44A54B}" destId="{C9BD7C01-7DD3-483D-BC40-E2EA27E39020}" srcOrd="9" destOrd="0" presId="urn:microsoft.com/office/officeart/2005/8/layout/chevron1"/>
    <dgm:cxn modelId="{DBD53BBE-5D46-47F3-B181-67888158E9B3}" type="presParOf" srcId="{33B6CEB6-AF46-47E5-9F5C-9FCDEB44A54B}" destId="{DBBDBE14-D229-4BB3-BEF0-C2BA9C0C3E3D}" srcOrd="10" destOrd="0" presId="urn:microsoft.com/office/officeart/2005/8/layout/chevron1"/>
    <dgm:cxn modelId="{F8A1C3BB-B119-46A5-9703-C84F12952654}" type="presParOf" srcId="{33B6CEB6-AF46-47E5-9F5C-9FCDEB44A54B}" destId="{8FA0DBAA-1A91-4017-BB4E-C717F8245316}" srcOrd="11" destOrd="0" presId="urn:microsoft.com/office/officeart/2005/8/layout/chevron1"/>
    <dgm:cxn modelId="{7BF69F10-4387-43C3-BDC5-F98B1F9B2717}" type="presParOf" srcId="{33B6CEB6-AF46-47E5-9F5C-9FCDEB44A54B}" destId="{27D7584E-0572-44AB-AC3C-D9A8BCE4F28F}" srcOrd="12" destOrd="0" presId="urn:microsoft.com/office/officeart/2005/8/layout/chevron1"/>
    <dgm:cxn modelId="{AAF5A580-7C7F-4193-ADD3-2B94EF7B453F}" type="presParOf" srcId="{33B6CEB6-AF46-47E5-9F5C-9FCDEB44A54B}" destId="{EAC93B33-9782-4DBF-B0B9-70C298ACEE0A}" srcOrd="13" destOrd="0" presId="urn:microsoft.com/office/officeart/2005/8/layout/chevron1"/>
    <dgm:cxn modelId="{7A7EE82B-84CC-437D-8B62-F8E82FA6F55B}" type="presParOf" srcId="{33B6CEB6-AF46-47E5-9F5C-9FCDEB44A54B}" destId="{F850A81A-3337-4ACF-9E10-F360157ED69E}" srcOrd="14" destOrd="0" presId="urn:microsoft.com/office/officeart/2005/8/layout/chevron1"/>
    <dgm:cxn modelId="{2C4BE0A1-7A11-4513-B757-8B95AE159F85}" type="presParOf" srcId="{33B6CEB6-AF46-47E5-9F5C-9FCDEB44A54B}" destId="{A17E241E-AB22-4CE7-92A3-33051F733857}" srcOrd="15" destOrd="0" presId="urn:microsoft.com/office/officeart/2005/8/layout/chevron1"/>
    <dgm:cxn modelId="{09C5760B-98B4-43F3-827A-6A9C9A6A24D8}" type="presParOf" srcId="{33B6CEB6-AF46-47E5-9F5C-9FCDEB44A54B}" destId="{FCE4AC27-6956-4F54-A5C3-549B83D6AC93}" srcOrd="16" destOrd="0" presId="urn:microsoft.com/office/officeart/2005/8/layout/chevron1"/>
    <dgm:cxn modelId="{143D02B6-8A6B-4025-B1DF-35AF77337552}" type="presParOf" srcId="{33B6CEB6-AF46-47E5-9F5C-9FCDEB44A54B}" destId="{D780B0FC-E785-4064-BE59-30763D1704D0}" srcOrd="17" destOrd="0" presId="urn:microsoft.com/office/officeart/2005/8/layout/chevron1"/>
    <dgm:cxn modelId="{49B0796D-09C8-41B8-B595-95180B6ED9E5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CC2E6513-19A4-4AC7-8DF2-FBB21F11D482}" type="presOf" srcId="{609FCD8C-EC93-459B-8AE3-9AAD95206FC5}" destId="{33B6CEB6-AF46-47E5-9F5C-9FCDEB44A54B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60F3F7FF-E258-4B50-BFF6-9A2E982FB276}" type="presOf" srcId="{91C0E10A-BA40-4C2D-B9B0-16BBD1F23362}" destId="{FCE4AC27-6956-4F54-A5C3-549B83D6AC93}" srcOrd="0" destOrd="0" presId="urn:microsoft.com/office/officeart/2005/8/layout/chevron1"/>
    <dgm:cxn modelId="{78E0B6DE-F322-41AD-903D-3DCFBBF42487}" type="presOf" srcId="{0902CEE0-A9DD-4037-91F0-22D4C205FADF}" destId="{DBBDBE14-D229-4BB3-BEF0-C2BA9C0C3E3D}" srcOrd="0" destOrd="0" presId="urn:microsoft.com/office/officeart/2005/8/layout/chevron1"/>
    <dgm:cxn modelId="{462CA4A2-5CAF-4E4E-B156-91517A68EB9A}" type="presOf" srcId="{F003027B-2238-453E-AE66-D1CF5145816F}" destId="{7901E079-E8E2-4329-845B-5DF39A2890B8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7194DB73-1611-4AD1-AC84-ACBC21FDC587}" type="presOf" srcId="{FBCC26C2-C5C8-47B5-AFD1-7AE261C7C1C2}" destId="{27D7584E-0572-44AB-AC3C-D9A8BCE4F28F}" srcOrd="0" destOrd="0" presId="urn:microsoft.com/office/officeart/2005/8/layout/chevron1"/>
    <dgm:cxn modelId="{90DAE6ED-8579-47D2-A437-C6600219F9B5}" type="presOf" srcId="{65BC48C9-F4AD-4328-BDFF-6AAA205FFBF4}" destId="{B8D4798C-85A7-4AF0-A78C-582C22354BC0}" srcOrd="0" destOrd="0" presId="urn:microsoft.com/office/officeart/2005/8/layout/chevron1"/>
    <dgm:cxn modelId="{C67F813B-03F1-4DF3-9832-5F6C23B4A099}" type="presOf" srcId="{C20047B3-5475-408F-95E2-FFE377EB9472}" destId="{F850A81A-3337-4ACF-9E10-F360157ED69E}" srcOrd="0" destOrd="0" presId="urn:microsoft.com/office/officeart/2005/8/layout/chevron1"/>
    <dgm:cxn modelId="{F2B94F26-913E-424E-9A72-BE57ABC4A8AC}" type="presOf" srcId="{87A62707-4972-451F-9E55-F3FB6AD1FE43}" destId="{5CE684C4-4B96-4C67-BD59-85CAEC06AA71}" srcOrd="0" destOrd="0" presId="urn:microsoft.com/office/officeart/2005/8/layout/chevron1"/>
    <dgm:cxn modelId="{BA11A4DA-FBBD-4F2F-9549-25D123697110}" type="presOf" srcId="{1A573DC2-626A-4A38-BD40-26273A43F8AC}" destId="{40B5984C-1F90-4A9E-8C8B-934D97B39C52}" srcOrd="0" destOrd="0" presId="urn:microsoft.com/office/officeart/2005/8/layout/chevron1"/>
    <dgm:cxn modelId="{D115B322-04A4-47A0-ADC8-939359743B53}" type="presOf" srcId="{EF4F0948-7656-493A-9698-4796C9728BBB}" destId="{C7C85176-556F-4A8C-8864-B68B71316CC8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6205ADEB-85A2-4F86-9BAA-A19A5E667E4E}" type="presOf" srcId="{5AEBA92E-A28C-4304-8338-9716F2928EC8}" destId="{8FDFA511-0A81-4012-B200-9D0D395DF3E2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5B3DF1E8-B0F4-4C08-9863-615DFDAA59A3}" type="presParOf" srcId="{33B6CEB6-AF46-47E5-9F5C-9FCDEB44A54B}" destId="{5CE684C4-4B96-4C67-BD59-85CAEC06AA71}" srcOrd="0" destOrd="0" presId="urn:microsoft.com/office/officeart/2005/8/layout/chevron1"/>
    <dgm:cxn modelId="{CBF9B690-8BD1-4C73-8BA9-46426BE41EFE}" type="presParOf" srcId="{33B6CEB6-AF46-47E5-9F5C-9FCDEB44A54B}" destId="{898C83A1-6B46-4C4A-8761-0F1D5B5B1B49}" srcOrd="1" destOrd="0" presId="urn:microsoft.com/office/officeart/2005/8/layout/chevron1"/>
    <dgm:cxn modelId="{6CC744AF-96AA-4FB2-8149-C6F838296E7C}" type="presParOf" srcId="{33B6CEB6-AF46-47E5-9F5C-9FCDEB44A54B}" destId="{8FDFA511-0A81-4012-B200-9D0D395DF3E2}" srcOrd="2" destOrd="0" presId="urn:microsoft.com/office/officeart/2005/8/layout/chevron1"/>
    <dgm:cxn modelId="{3A9E61BD-87F0-4A4A-AC38-46F73641DC69}" type="presParOf" srcId="{33B6CEB6-AF46-47E5-9F5C-9FCDEB44A54B}" destId="{73AFA9E3-F2F4-4B88-A67A-84078366B6CE}" srcOrd="3" destOrd="0" presId="urn:microsoft.com/office/officeart/2005/8/layout/chevron1"/>
    <dgm:cxn modelId="{F84A8A5B-8577-416F-8508-80ACACCAAB47}" type="presParOf" srcId="{33B6CEB6-AF46-47E5-9F5C-9FCDEB44A54B}" destId="{C7C85176-556F-4A8C-8864-B68B71316CC8}" srcOrd="4" destOrd="0" presId="urn:microsoft.com/office/officeart/2005/8/layout/chevron1"/>
    <dgm:cxn modelId="{5BDC644B-1081-464F-8E94-17809A4A17BF}" type="presParOf" srcId="{33B6CEB6-AF46-47E5-9F5C-9FCDEB44A54B}" destId="{48F5526E-7C41-440C-8737-9B16A2876798}" srcOrd="5" destOrd="0" presId="urn:microsoft.com/office/officeart/2005/8/layout/chevron1"/>
    <dgm:cxn modelId="{A0B9CD47-8EF1-49F5-857E-458E386BDE66}" type="presParOf" srcId="{33B6CEB6-AF46-47E5-9F5C-9FCDEB44A54B}" destId="{7901E079-E8E2-4329-845B-5DF39A2890B8}" srcOrd="6" destOrd="0" presId="urn:microsoft.com/office/officeart/2005/8/layout/chevron1"/>
    <dgm:cxn modelId="{0A548A9C-9A79-4260-8B91-9185D3DE3931}" type="presParOf" srcId="{33B6CEB6-AF46-47E5-9F5C-9FCDEB44A54B}" destId="{A04CDA22-1DF3-48AA-BFD6-4C9E62625F54}" srcOrd="7" destOrd="0" presId="urn:microsoft.com/office/officeart/2005/8/layout/chevron1"/>
    <dgm:cxn modelId="{D3CD588F-DECE-4E71-AAF5-08FBEE2B8357}" type="presParOf" srcId="{33B6CEB6-AF46-47E5-9F5C-9FCDEB44A54B}" destId="{B8D4798C-85A7-4AF0-A78C-582C22354BC0}" srcOrd="8" destOrd="0" presId="urn:microsoft.com/office/officeart/2005/8/layout/chevron1"/>
    <dgm:cxn modelId="{D71F6EE8-BBF3-4221-8CC5-52B5FF16D872}" type="presParOf" srcId="{33B6CEB6-AF46-47E5-9F5C-9FCDEB44A54B}" destId="{C9BD7C01-7DD3-483D-BC40-E2EA27E39020}" srcOrd="9" destOrd="0" presId="urn:microsoft.com/office/officeart/2005/8/layout/chevron1"/>
    <dgm:cxn modelId="{3CBC8D12-5C05-49D2-8EA3-1ADFB3FE56B8}" type="presParOf" srcId="{33B6CEB6-AF46-47E5-9F5C-9FCDEB44A54B}" destId="{DBBDBE14-D229-4BB3-BEF0-C2BA9C0C3E3D}" srcOrd="10" destOrd="0" presId="urn:microsoft.com/office/officeart/2005/8/layout/chevron1"/>
    <dgm:cxn modelId="{E52BB2DC-4580-44DE-8F58-8280601877E9}" type="presParOf" srcId="{33B6CEB6-AF46-47E5-9F5C-9FCDEB44A54B}" destId="{8FA0DBAA-1A91-4017-BB4E-C717F8245316}" srcOrd="11" destOrd="0" presId="urn:microsoft.com/office/officeart/2005/8/layout/chevron1"/>
    <dgm:cxn modelId="{7B653B7C-44B3-4B70-B5F1-ED8EB2EDE505}" type="presParOf" srcId="{33B6CEB6-AF46-47E5-9F5C-9FCDEB44A54B}" destId="{27D7584E-0572-44AB-AC3C-D9A8BCE4F28F}" srcOrd="12" destOrd="0" presId="urn:microsoft.com/office/officeart/2005/8/layout/chevron1"/>
    <dgm:cxn modelId="{81DB9125-9D76-47DE-AE55-9FD8E7614FB7}" type="presParOf" srcId="{33B6CEB6-AF46-47E5-9F5C-9FCDEB44A54B}" destId="{EAC93B33-9782-4DBF-B0B9-70C298ACEE0A}" srcOrd="13" destOrd="0" presId="urn:microsoft.com/office/officeart/2005/8/layout/chevron1"/>
    <dgm:cxn modelId="{B899DE81-7AFD-4677-B4EF-445C469D0753}" type="presParOf" srcId="{33B6CEB6-AF46-47E5-9F5C-9FCDEB44A54B}" destId="{F850A81A-3337-4ACF-9E10-F360157ED69E}" srcOrd="14" destOrd="0" presId="urn:microsoft.com/office/officeart/2005/8/layout/chevron1"/>
    <dgm:cxn modelId="{0C5B19DA-0BB1-48D3-BABC-0729549EDFB4}" type="presParOf" srcId="{33B6CEB6-AF46-47E5-9F5C-9FCDEB44A54B}" destId="{A17E241E-AB22-4CE7-92A3-33051F733857}" srcOrd="15" destOrd="0" presId="urn:microsoft.com/office/officeart/2005/8/layout/chevron1"/>
    <dgm:cxn modelId="{0CDFF11D-ED75-4A65-9EC3-C34A50AF27D3}" type="presParOf" srcId="{33B6CEB6-AF46-47E5-9F5C-9FCDEB44A54B}" destId="{FCE4AC27-6956-4F54-A5C3-549B83D6AC93}" srcOrd="16" destOrd="0" presId="urn:microsoft.com/office/officeart/2005/8/layout/chevron1"/>
    <dgm:cxn modelId="{B914F4FB-9123-4275-A316-6CFF156E14D8}" type="presParOf" srcId="{33B6CEB6-AF46-47E5-9F5C-9FCDEB44A54B}" destId="{D780B0FC-E785-4064-BE59-30763D1704D0}" srcOrd="17" destOrd="0" presId="urn:microsoft.com/office/officeart/2005/8/layout/chevron1"/>
    <dgm:cxn modelId="{770A1EA8-F4B8-4507-BDC4-BD56769A7D57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7AF6C-B411-49BD-9B96-01524C701A00}" type="presOf" srcId="{609FCD8C-EC93-459B-8AE3-9AAD95206FC5}" destId="{33B6CEB6-AF46-47E5-9F5C-9FCDEB44A54B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6050A89-887C-4BD8-9DD0-90F4B52503D1}" type="presOf" srcId="{5AEBA92E-A28C-4304-8338-9716F2928EC8}" destId="{8FDFA511-0A81-4012-B200-9D0D395DF3E2}" srcOrd="0" destOrd="0" presId="urn:microsoft.com/office/officeart/2005/8/layout/chevron1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35CCC85F-3C30-4A87-823F-F84E6661F7E6}" type="presOf" srcId="{C20047B3-5475-408F-95E2-FFE377EB9472}" destId="{F850A81A-3337-4ACF-9E10-F360157ED69E}" srcOrd="0" destOrd="0" presId="urn:microsoft.com/office/officeart/2005/8/layout/chevron1"/>
    <dgm:cxn modelId="{1DCE4257-4E87-4E82-AD3B-687015FB70F4}" type="presOf" srcId="{EF4F0948-7656-493A-9698-4796C9728BBB}" destId="{C7C85176-556F-4A8C-8864-B68B71316CC8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E9B6395B-9F9D-4B89-B876-81155957A062}" type="presOf" srcId="{0902CEE0-A9DD-4037-91F0-22D4C205FADF}" destId="{DBBDBE14-D229-4BB3-BEF0-C2BA9C0C3E3D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8BBEA5F0-60E7-4419-AB78-A3E3754E0251}" type="presOf" srcId="{1A573DC2-626A-4A38-BD40-26273A43F8AC}" destId="{40B5984C-1F90-4A9E-8C8B-934D97B39C52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4FB977C1-472F-40FB-94CF-4F27F85000FE}" type="presOf" srcId="{F003027B-2238-453E-AE66-D1CF5145816F}" destId="{7901E079-E8E2-4329-845B-5DF39A2890B8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2DAE9939-DF1C-4E4F-B191-6B9B55DC51B0}" type="presOf" srcId="{87A62707-4972-451F-9E55-F3FB6AD1FE43}" destId="{5CE684C4-4B96-4C67-BD59-85CAEC06AA71}" srcOrd="0" destOrd="0" presId="urn:microsoft.com/office/officeart/2005/8/layout/chevron1"/>
    <dgm:cxn modelId="{E0BE3749-FDBA-4637-9017-2720D3BC902B}" type="presOf" srcId="{91C0E10A-BA40-4C2D-B9B0-16BBD1F23362}" destId="{FCE4AC27-6956-4F54-A5C3-549B83D6AC93}" srcOrd="0" destOrd="0" presId="urn:microsoft.com/office/officeart/2005/8/layout/chevron1"/>
    <dgm:cxn modelId="{54672E46-D938-4476-9258-20C6758FDBCE}" type="presOf" srcId="{FBCC26C2-C5C8-47B5-AFD1-7AE261C7C1C2}" destId="{27D7584E-0572-44AB-AC3C-D9A8BCE4F28F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C2D1374D-DD69-436E-988E-70739D470436}" type="presOf" srcId="{65BC48C9-F4AD-4328-BDFF-6AAA205FFBF4}" destId="{B8D4798C-85A7-4AF0-A78C-582C22354BC0}" srcOrd="0" destOrd="0" presId="urn:microsoft.com/office/officeart/2005/8/layout/chevron1"/>
    <dgm:cxn modelId="{E96052D4-0778-4E29-9493-72F768A29564}" type="presParOf" srcId="{33B6CEB6-AF46-47E5-9F5C-9FCDEB44A54B}" destId="{5CE684C4-4B96-4C67-BD59-85CAEC06AA71}" srcOrd="0" destOrd="0" presId="urn:microsoft.com/office/officeart/2005/8/layout/chevron1"/>
    <dgm:cxn modelId="{42D2DBFA-F5EA-4DB5-A6E1-961BFED76568}" type="presParOf" srcId="{33B6CEB6-AF46-47E5-9F5C-9FCDEB44A54B}" destId="{898C83A1-6B46-4C4A-8761-0F1D5B5B1B49}" srcOrd="1" destOrd="0" presId="urn:microsoft.com/office/officeart/2005/8/layout/chevron1"/>
    <dgm:cxn modelId="{0FBFCA5E-433D-4361-83FD-685825E98DF7}" type="presParOf" srcId="{33B6CEB6-AF46-47E5-9F5C-9FCDEB44A54B}" destId="{8FDFA511-0A81-4012-B200-9D0D395DF3E2}" srcOrd="2" destOrd="0" presId="urn:microsoft.com/office/officeart/2005/8/layout/chevron1"/>
    <dgm:cxn modelId="{59DC3A92-B7FC-4F1A-A717-91073F640827}" type="presParOf" srcId="{33B6CEB6-AF46-47E5-9F5C-9FCDEB44A54B}" destId="{73AFA9E3-F2F4-4B88-A67A-84078366B6CE}" srcOrd="3" destOrd="0" presId="urn:microsoft.com/office/officeart/2005/8/layout/chevron1"/>
    <dgm:cxn modelId="{64292BD7-C48A-4D15-953D-D3370E5CC77E}" type="presParOf" srcId="{33B6CEB6-AF46-47E5-9F5C-9FCDEB44A54B}" destId="{C7C85176-556F-4A8C-8864-B68B71316CC8}" srcOrd="4" destOrd="0" presId="urn:microsoft.com/office/officeart/2005/8/layout/chevron1"/>
    <dgm:cxn modelId="{3C0DC3FA-D06C-4EDE-A0DB-A5D87AEF91F3}" type="presParOf" srcId="{33B6CEB6-AF46-47E5-9F5C-9FCDEB44A54B}" destId="{48F5526E-7C41-440C-8737-9B16A2876798}" srcOrd="5" destOrd="0" presId="urn:microsoft.com/office/officeart/2005/8/layout/chevron1"/>
    <dgm:cxn modelId="{4FAB93B1-8722-46A7-8261-C9B5A44F0E6F}" type="presParOf" srcId="{33B6CEB6-AF46-47E5-9F5C-9FCDEB44A54B}" destId="{7901E079-E8E2-4329-845B-5DF39A2890B8}" srcOrd="6" destOrd="0" presId="urn:microsoft.com/office/officeart/2005/8/layout/chevron1"/>
    <dgm:cxn modelId="{0C7EE3D3-4580-4029-87D4-27E484AB4E60}" type="presParOf" srcId="{33B6CEB6-AF46-47E5-9F5C-9FCDEB44A54B}" destId="{A04CDA22-1DF3-48AA-BFD6-4C9E62625F54}" srcOrd="7" destOrd="0" presId="urn:microsoft.com/office/officeart/2005/8/layout/chevron1"/>
    <dgm:cxn modelId="{67CAA465-0E78-4AAC-B9E0-FFB55E07F23D}" type="presParOf" srcId="{33B6CEB6-AF46-47E5-9F5C-9FCDEB44A54B}" destId="{B8D4798C-85A7-4AF0-A78C-582C22354BC0}" srcOrd="8" destOrd="0" presId="urn:microsoft.com/office/officeart/2005/8/layout/chevron1"/>
    <dgm:cxn modelId="{53D50890-0D1A-4EA5-9577-0164EF266090}" type="presParOf" srcId="{33B6CEB6-AF46-47E5-9F5C-9FCDEB44A54B}" destId="{C9BD7C01-7DD3-483D-BC40-E2EA27E39020}" srcOrd="9" destOrd="0" presId="urn:microsoft.com/office/officeart/2005/8/layout/chevron1"/>
    <dgm:cxn modelId="{EBA029A7-3BC2-4AD8-A850-9F509BC4053A}" type="presParOf" srcId="{33B6CEB6-AF46-47E5-9F5C-9FCDEB44A54B}" destId="{DBBDBE14-D229-4BB3-BEF0-C2BA9C0C3E3D}" srcOrd="10" destOrd="0" presId="urn:microsoft.com/office/officeart/2005/8/layout/chevron1"/>
    <dgm:cxn modelId="{6699BFB7-D08E-4602-8F93-5CF1FF9AAC93}" type="presParOf" srcId="{33B6CEB6-AF46-47E5-9F5C-9FCDEB44A54B}" destId="{8FA0DBAA-1A91-4017-BB4E-C717F8245316}" srcOrd="11" destOrd="0" presId="urn:microsoft.com/office/officeart/2005/8/layout/chevron1"/>
    <dgm:cxn modelId="{4F89EA75-BC3A-432C-BBC6-1ABBDCEC5ACC}" type="presParOf" srcId="{33B6CEB6-AF46-47E5-9F5C-9FCDEB44A54B}" destId="{27D7584E-0572-44AB-AC3C-D9A8BCE4F28F}" srcOrd="12" destOrd="0" presId="urn:microsoft.com/office/officeart/2005/8/layout/chevron1"/>
    <dgm:cxn modelId="{CE5F05D3-4CBA-47F4-AE20-9137D54856BE}" type="presParOf" srcId="{33B6CEB6-AF46-47E5-9F5C-9FCDEB44A54B}" destId="{EAC93B33-9782-4DBF-B0B9-70C298ACEE0A}" srcOrd="13" destOrd="0" presId="urn:microsoft.com/office/officeart/2005/8/layout/chevron1"/>
    <dgm:cxn modelId="{C399BFAC-4A03-404F-AB77-D8458486EAAE}" type="presParOf" srcId="{33B6CEB6-AF46-47E5-9F5C-9FCDEB44A54B}" destId="{F850A81A-3337-4ACF-9E10-F360157ED69E}" srcOrd="14" destOrd="0" presId="urn:microsoft.com/office/officeart/2005/8/layout/chevron1"/>
    <dgm:cxn modelId="{0D95085A-33B4-460D-9D60-C6F215364C4A}" type="presParOf" srcId="{33B6CEB6-AF46-47E5-9F5C-9FCDEB44A54B}" destId="{A17E241E-AB22-4CE7-92A3-33051F733857}" srcOrd="15" destOrd="0" presId="urn:microsoft.com/office/officeart/2005/8/layout/chevron1"/>
    <dgm:cxn modelId="{98D9D1D2-EDE1-4060-BE98-2C92759EDD3C}" type="presParOf" srcId="{33B6CEB6-AF46-47E5-9F5C-9FCDEB44A54B}" destId="{FCE4AC27-6956-4F54-A5C3-549B83D6AC93}" srcOrd="16" destOrd="0" presId="urn:microsoft.com/office/officeart/2005/8/layout/chevron1"/>
    <dgm:cxn modelId="{BAF91B51-3675-496F-BCF7-17F9AF0D2F4B}" type="presParOf" srcId="{33B6CEB6-AF46-47E5-9F5C-9FCDEB44A54B}" destId="{D780B0FC-E785-4064-BE59-30763D1704D0}" srcOrd="17" destOrd="0" presId="urn:microsoft.com/office/officeart/2005/8/layout/chevron1"/>
    <dgm:cxn modelId="{346401D6-8A70-445D-BC59-2E37A0326CDE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649E3246-885F-4EFD-AB07-20DC5F575729}" type="presOf" srcId="{5AEBA92E-A28C-4304-8338-9716F2928EC8}" destId="{8FDFA511-0A81-4012-B200-9D0D395DF3E2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56326A27-1807-424E-8488-A017F08C601E}" type="presOf" srcId="{91C0E10A-BA40-4C2D-B9B0-16BBD1F23362}" destId="{FCE4AC27-6956-4F54-A5C3-549B83D6AC93}" srcOrd="0" destOrd="0" presId="urn:microsoft.com/office/officeart/2005/8/layout/chevron1"/>
    <dgm:cxn modelId="{17E9D343-C7A0-4A0C-80CA-34E8A14F4A33}" type="presOf" srcId="{87A62707-4972-451F-9E55-F3FB6AD1FE43}" destId="{5CE684C4-4B96-4C67-BD59-85CAEC06AA71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AC2E6709-ACDB-42C6-A132-3622DC92D865}" type="presOf" srcId="{FBCC26C2-C5C8-47B5-AFD1-7AE261C7C1C2}" destId="{27D7584E-0572-44AB-AC3C-D9A8BCE4F28F}" srcOrd="0" destOrd="0" presId="urn:microsoft.com/office/officeart/2005/8/layout/chevron1"/>
    <dgm:cxn modelId="{10D66795-288F-4698-8BE4-5A404F4732F1}" type="presOf" srcId="{65BC48C9-F4AD-4328-BDFF-6AAA205FFBF4}" destId="{B8D4798C-85A7-4AF0-A78C-582C22354BC0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612A8645-4F2D-4A9B-A14C-92EC2BE2FBB9}" type="presOf" srcId="{C20047B3-5475-408F-95E2-FFE377EB9472}" destId="{F850A81A-3337-4ACF-9E10-F360157ED69E}" srcOrd="0" destOrd="0" presId="urn:microsoft.com/office/officeart/2005/8/layout/chevron1"/>
    <dgm:cxn modelId="{8EB8AEB9-C5D8-4E95-BC2F-CD78D32F4DD5}" type="presOf" srcId="{1A573DC2-626A-4A38-BD40-26273A43F8AC}" destId="{40B5984C-1F90-4A9E-8C8B-934D97B39C52}" srcOrd="0" destOrd="0" presId="urn:microsoft.com/office/officeart/2005/8/layout/chevron1"/>
    <dgm:cxn modelId="{81F9C48A-EAB6-4504-9170-03AD4B42AB44}" type="presOf" srcId="{F003027B-2238-453E-AE66-D1CF5145816F}" destId="{7901E079-E8E2-4329-845B-5DF39A2890B8}" srcOrd="0" destOrd="0" presId="urn:microsoft.com/office/officeart/2005/8/layout/chevron1"/>
    <dgm:cxn modelId="{BEB63AE8-9483-43C4-AA0B-5C781471C309}" type="presOf" srcId="{609FCD8C-EC93-459B-8AE3-9AAD95206FC5}" destId="{33B6CEB6-AF46-47E5-9F5C-9FCDEB44A54B}" srcOrd="0" destOrd="0" presId="urn:microsoft.com/office/officeart/2005/8/layout/chevron1"/>
    <dgm:cxn modelId="{A34FC07F-6C8E-4A21-BED3-2BC4813E9CC8}" type="presOf" srcId="{EF4F0948-7656-493A-9698-4796C9728BBB}" destId="{C7C85176-556F-4A8C-8864-B68B71316CC8}" srcOrd="0" destOrd="0" presId="urn:microsoft.com/office/officeart/2005/8/layout/chevron1"/>
    <dgm:cxn modelId="{4E4A9E32-AEE9-49C1-880E-CC69F9EC86CC}" type="presOf" srcId="{0902CEE0-A9DD-4037-91F0-22D4C205FADF}" destId="{DBBDBE14-D229-4BB3-BEF0-C2BA9C0C3E3D}" srcOrd="0" destOrd="0" presId="urn:microsoft.com/office/officeart/2005/8/layout/chevron1"/>
    <dgm:cxn modelId="{A616B539-8FB9-4BDC-8772-FF3C8C2E8DF3}" type="presParOf" srcId="{33B6CEB6-AF46-47E5-9F5C-9FCDEB44A54B}" destId="{5CE684C4-4B96-4C67-BD59-85CAEC06AA71}" srcOrd="0" destOrd="0" presId="urn:microsoft.com/office/officeart/2005/8/layout/chevron1"/>
    <dgm:cxn modelId="{51992B45-BFCE-4A4D-900B-3B4FE1C05380}" type="presParOf" srcId="{33B6CEB6-AF46-47E5-9F5C-9FCDEB44A54B}" destId="{898C83A1-6B46-4C4A-8761-0F1D5B5B1B49}" srcOrd="1" destOrd="0" presId="urn:microsoft.com/office/officeart/2005/8/layout/chevron1"/>
    <dgm:cxn modelId="{BA50907C-EA9D-4B8B-90F6-46987D8920CC}" type="presParOf" srcId="{33B6CEB6-AF46-47E5-9F5C-9FCDEB44A54B}" destId="{8FDFA511-0A81-4012-B200-9D0D395DF3E2}" srcOrd="2" destOrd="0" presId="urn:microsoft.com/office/officeart/2005/8/layout/chevron1"/>
    <dgm:cxn modelId="{2931B667-7B7F-475A-84CC-1ACD34DC7FB5}" type="presParOf" srcId="{33B6CEB6-AF46-47E5-9F5C-9FCDEB44A54B}" destId="{73AFA9E3-F2F4-4B88-A67A-84078366B6CE}" srcOrd="3" destOrd="0" presId="urn:microsoft.com/office/officeart/2005/8/layout/chevron1"/>
    <dgm:cxn modelId="{0E556EFB-EA83-4944-BCF0-897D6094D6CA}" type="presParOf" srcId="{33B6CEB6-AF46-47E5-9F5C-9FCDEB44A54B}" destId="{C7C85176-556F-4A8C-8864-B68B71316CC8}" srcOrd="4" destOrd="0" presId="urn:microsoft.com/office/officeart/2005/8/layout/chevron1"/>
    <dgm:cxn modelId="{A8D831F0-3C5E-4228-AE40-994224435137}" type="presParOf" srcId="{33B6CEB6-AF46-47E5-9F5C-9FCDEB44A54B}" destId="{48F5526E-7C41-440C-8737-9B16A2876798}" srcOrd="5" destOrd="0" presId="urn:microsoft.com/office/officeart/2005/8/layout/chevron1"/>
    <dgm:cxn modelId="{AB7F0DF3-9C47-4A29-8235-035343155E95}" type="presParOf" srcId="{33B6CEB6-AF46-47E5-9F5C-9FCDEB44A54B}" destId="{7901E079-E8E2-4329-845B-5DF39A2890B8}" srcOrd="6" destOrd="0" presId="urn:microsoft.com/office/officeart/2005/8/layout/chevron1"/>
    <dgm:cxn modelId="{0A10C49C-FA0C-4A89-B96F-DE6397E54CA0}" type="presParOf" srcId="{33B6CEB6-AF46-47E5-9F5C-9FCDEB44A54B}" destId="{A04CDA22-1DF3-48AA-BFD6-4C9E62625F54}" srcOrd="7" destOrd="0" presId="urn:microsoft.com/office/officeart/2005/8/layout/chevron1"/>
    <dgm:cxn modelId="{0630B97F-ABE6-4EB4-9E91-ECA125469AD4}" type="presParOf" srcId="{33B6CEB6-AF46-47E5-9F5C-9FCDEB44A54B}" destId="{B8D4798C-85A7-4AF0-A78C-582C22354BC0}" srcOrd="8" destOrd="0" presId="urn:microsoft.com/office/officeart/2005/8/layout/chevron1"/>
    <dgm:cxn modelId="{EE2654F1-A10D-461A-85A5-F8C243A6711C}" type="presParOf" srcId="{33B6CEB6-AF46-47E5-9F5C-9FCDEB44A54B}" destId="{C9BD7C01-7DD3-483D-BC40-E2EA27E39020}" srcOrd="9" destOrd="0" presId="urn:microsoft.com/office/officeart/2005/8/layout/chevron1"/>
    <dgm:cxn modelId="{C8C9B0C6-B063-41C1-A0F0-8668FB680F76}" type="presParOf" srcId="{33B6CEB6-AF46-47E5-9F5C-9FCDEB44A54B}" destId="{DBBDBE14-D229-4BB3-BEF0-C2BA9C0C3E3D}" srcOrd="10" destOrd="0" presId="urn:microsoft.com/office/officeart/2005/8/layout/chevron1"/>
    <dgm:cxn modelId="{A4960BE8-BB05-4912-B923-BDBD33966F49}" type="presParOf" srcId="{33B6CEB6-AF46-47E5-9F5C-9FCDEB44A54B}" destId="{8FA0DBAA-1A91-4017-BB4E-C717F8245316}" srcOrd="11" destOrd="0" presId="urn:microsoft.com/office/officeart/2005/8/layout/chevron1"/>
    <dgm:cxn modelId="{1EE59CB2-9460-40F8-8E43-E0DCB29C089B}" type="presParOf" srcId="{33B6CEB6-AF46-47E5-9F5C-9FCDEB44A54B}" destId="{27D7584E-0572-44AB-AC3C-D9A8BCE4F28F}" srcOrd="12" destOrd="0" presId="urn:microsoft.com/office/officeart/2005/8/layout/chevron1"/>
    <dgm:cxn modelId="{B19B7E6D-D502-4DD4-9743-380EBCCF1114}" type="presParOf" srcId="{33B6CEB6-AF46-47E5-9F5C-9FCDEB44A54B}" destId="{EAC93B33-9782-4DBF-B0B9-70C298ACEE0A}" srcOrd="13" destOrd="0" presId="urn:microsoft.com/office/officeart/2005/8/layout/chevron1"/>
    <dgm:cxn modelId="{398AF0DA-024D-4EF1-A6F9-897D7391DE9E}" type="presParOf" srcId="{33B6CEB6-AF46-47E5-9F5C-9FCDEB44A54B}" destId="{F850A81A-3337-4ACF-9E10-F360157ED69E}" srcOrd="14" destOrd="0" presId="urn:microsoft.com/office/officeart/2005/8/layout/chevron1"/>
    <dgm:cxn modelId="{B4D75A0B-CE54-4C3B-A000-2FD43AF072F7}" type="presParOf" srcId="{33B6CEB6-AF46-47E5-9F5C-9FCDEB44A54B}" destId="{A17E241E-AB22-4CE7-92A3-33051F733857}" srcOrd="15" destOrd="0" presId="urn:microsoft.com/office/officeart/2005/8/layout/chevron1"/>
    <dgm:cxn modelId="{E9A2E0CC-6BD0-4B3E-BB85-2AA7BC9351A4}" type="presParOf" srcId="{33B6CEB6-AF46-47E5-9F5C-9FCDEB44A54B}" destId="{FCE4AC27-6956-4F54-A5C3-549B83D6AC93}" srcOrd="16" destOrd="0" presId="urn:microsoft.com/office/officeart/2005/8/layout/chevron1"/>
    <dgm:cxn modelId="{DB7C49A4-A48C-4E08-ACC3-1959883AA82D}" type="presParOf" srcId="{33B6CEB6-AF46-47E5-9F5C-9FCDEB44A54B}" destId="{D780B0FC-E785-4064-BE59-30763D1704D0}" srcOrd="17" destOrd="0" presId="urn:microsoft.com/office/officeart/2005/8/layout/chevron1"/>
    <dgm:cxn modelId="{CFF9CE88-A9B3-4062-A8A8-55803C31FB74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22672771-25FC-4C28-A91A-69EF857A15AA}" type="presOf" srcId="{91C0E10A-BA40-4C2D-B9B0-16BBD1F23362}" destId="{FCE4AC27-6956-4F54-A5C3-549B83D6AC93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054CFAC8-A151-4D9A-A793-EA74381EB592}" type="presOf" srcId="{F003027B-2238-453E-AE66-D1CF5145816F}" destId="{7901E079-E8E2-4329-845B-5DF39A2890B8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4BF70FFE-AA28-4A44-B19E-3F6FD46C3AE2}" type="presOf" srcId="{609FCD8C-EC93-459B-8AE3-9AAD95206FC5}" destId="{33B6CEB6-AF46-47E5-9F5C-9FCDEB44A54B}" srcOrd="0" destOrd="0" presId="urn:microsoft.com/office/officeart/2005/8/layout/chevron1"/>
    <dgm:cxn modelId="{64579EB4-FCDB-471B-971A-8A9664692F99}" type="presOf" srcId="{EF4F0948-7656-493A-9698-4796C9728BBB}" destId="{C7C85176-556F-4A8C-8864-B68B71316CC8}" srcOrd="0" destOrd="0" presId="urn:microsoft.com/office/officeart/2005/8/layout/chevron1"/>
    <dgm:cxn modelId="{27FCD5DF-83D4-414C-ADD7-265CBA8E5FE2}" type="presOf" srcId="{1A573DC2-626A-4A38-BD40-26273A43F8AC}" destId="{40B5984C-1F90-4A9E-8C8B-934D97B39C52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2ED24E66-B3D5-4D41-9E8B-6471FD79000E}" type="presOf" srcId="{5AEBA92E-A28C-4304-8338-9716F2928EC8}" destId="{8FDFA511-0A81-4012-B200-9D0D395DF3E2}" srcOrd="0" destOrd="0" presId="urn:microsoft.com/office/officeart/2005/8/layout/chevron1"/>
    <dgm:cxn modelId="{A783DB79-3C64-4ABD-B9FB-70F3888ACB20}" type="presOf" srcId="{87A62707-4972-451F-9E55-F3FB6AD1FE43}" destId="{5CE684C4-4B96-4C67-BD59-85CAEC06AA71}" srcOrd="0" destOrd="0" presId="urn:microsoft.com/office/officeart/2005/8/layout/chevron1"/>
    <dgm:cxn modelId="{239D722B-1F59-4784-8DB9-5C9C0F30895D}" type="presOf" srcId="{0902CEE0-A9DD-4037-91F0-22D4C205FADF}" destId="{DBBDBE14-D229-4BB3-BEF0-C2BA9C0C3E3D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9C141C90-185A-414B-B683-2D6988B0C215}" type="presOf" srcId="{FBCC26C2-C5C8-47B5-AFD1-7AE261C7C1C2}" destId="{27D7584E-0572-44AB-AC3C-D9A8BCE4F28F}" srcOrd="0" destOrd="0" presId="urn:microsoft.com/office/officeart/2005/8/layout/chevron1"/>
    <dgm:cxn modelId="{26DDBF37-92DD-4606-8FF1-99A3CB1CE9C4}" type="presOf" srcId="{65BC48C9-F4AD-4328-BDFF-6AAA205FFBF4}" destId="{B8D4798C-85A7-4AF0-A78C-582C22354BC0}" srcOrd="0" destOrd="0" presId="urn:microsoft.com/office/officeart/2005/8/layout/chevron1"/>
    <dgm:cxn modelId="{721D869F-A967-416A-8D6B-F11BA165741A}" type="presOf" srcId="{C20047B3-5475-408F-95E2-FFE377EB9472}" destId="{F850A81A-3337-4ACF-9E10-F360157ED69E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5F54DA37-F7F6-41BD-8DAD-0B447853958C}" type="presParOf" srcId="{33B6CEB6-AF46-47E5-9F5C-9FCDEB44A54B}" destId="{5CE684C4-4B96-4C67-BD59-85CAEC06AA71}" srcOrd="0" destOrd="0" presId="urn:microsoft.com/office/officeart/2005/8/layout/chevron1"/>
    <dgm:cxn modelId="{A95A24A5-008B-4B6F-BD0A-B36BAC22616B}" type="presParOf" srcId="{33B6CEB6-AF46-47E5-9F5C-9FCDEB44A54B}" destId="{898C83A1-6B46-4C4A-8761-0F1D5B5B1B49}" srcOrd="1" destOrd="0" presId="urn:microsoft.com/office/officeart/2005/8/layout/chevron1"/>
    <dgm:cxn modelId="{71C3E23E-A942-496D-9E3E-BB59931DE013}" type="presParOf" srcId="{33B6CEB6-AF46-47E5-9F5C-9FCDEB44A54B}" destId="{8FDFA511-0A81-4012-B200-9D0D395DF3E2}" srcOrd="2" destOrd="0" presId="urn:microsoft.com/office/officeart/2005/8/layout/chevron1"/>
    <dgm:cxn modelId="{5F525AC1-272B-4198-BD2B-DCC4D568704B}" type="presParOf" srcId="{33B6CEB6-AF46-47E5-9F5C-9FCDEB44A54B}" destId="{73AFA9E3-F2F4-4B88-A67A-84078366B6CE}" srcOrd="3" destOrd="0" presId="urn:microsoft.com/office/officeart/2005/8/layout/chevron1"/>
    <dgm:cxn modelId="{4A2507F4-1F3B-4109-AD27-848FEC3CBA60}" type="presParOf" srcId="{33B6CEB6-AF46-47E5-9F5C-9FCDEB44A54B}" destId="{C7C85176-556F-4A8C-8864-B68B71316CC8}" srcOrd="4" destOrd="0" presId="urn:microsoft.com/office/officeart/2005/8/layout/chevron1"/>
    <dgm:cxn modelId="{3F242F5D-C523-4CCF-B6AF-3C9932296482}" type="presParOf" srcId="{33B6CEB6-AF46-47E5-9F5C-9FCDEB44A54B}" destId="{48F5526E-7C41-440C-8737-9B16A2876798}" srcOrd="5" destOrd="0" presId="urn:microsoft.com/office/officeart/2005/8/layout/chevron1"/>
    <dgm:cxn modelId="{75108570-475B-4A56-849D-6EC405DEF262}" type="presParOf" srcId="{33B6CEB6-AF46-47E5-9F5C-9FCDEB44A54B}" destId="{7901E079-E8E2-4329-845B-5DF39A2890B8}" srcOrd="6" destOrd="0" presId="urn:microsoft.com/office/officeart/2005/8/layout/chevron1"/>
    <dgm:cxn modelId="{766C5EDE-35B2-479E-B7A6-C321B8F449BE}" type="presParOf" srcId="{33B6CEB6-AF46-47E5-9F5C-9FCDEB44A54B}" destId="{A04CDA22-1DF3-48AA-BFD6-4C9E62625F54}" srcOrd="7" destOrd="0" presId="urn:microsoft.com/office/officeart/2005/8/layout/chevron1"/>
    <dgm:cxn modelId="{F1BB77CA-CC85-43F7-8CFD-F002EFDD4A79}" type="presParOf" srcId="{33B6CEB6-AF46-47E5-9F5C-9FCDEB44A54B}" destId="{B8D4798C-85A7-4AF0-A78C-582C22354BC0}" srcOrd="8" destOrd="0" presId="urn:microsoft.com/office/officeart/2005/8/layout/chevron1"/>
    <dgm:cxn modelId="{206A84E0-13AC-4598-8519-B4F8BDB39404}" type="presParOf" srcId="{33B6CEB6-AF46-47E5-9F5C-9FCDEB44A54B}" destId="{C9BD7C01-7DD3-483D-BC40-E2EA27E39020}" srcOrd="9" destOrd="0" presId="urn:microsoft.com/office/officeart/2005/8/layout/chevron1"/>
    <dgm:cxn modelId="{92E62EEA-35C5-4EE4-A58C-737F655BB929}" type="presParOf" srcId="{33B6CEB6-AF46-47E5-9F5C-9FCDEB44A54B}" destId="{DBBDBE14-D229-4BB3-BEF0-C2BA9C0C3E3D}" srcOrd="10" destOrd="0" presId="urn:microsoft.com/office/officeart/2005/8/layout/chevron1"/>
    <dgm:cxn modelId="{8E477AEE-8C2C-4357-8B99-9AF5893D819C}" type="presParOf" srcId="{33B6CEB6-AF46-47E5-9F5C-9FCDEB44A54B}" destId="{8FA0DBAA-1A91-4017-BB4E-C717F8245316}" srcOrd="11" destOrd="0" presId="urn:microsoft.com/office/officeart/2005/8/layout/chevron1"/>
    <dgm:cxn modelId="{A7DBB061-45B1-4165-9644-145AAAACBCF2}" type="presParOf" srcId="{33B6CEB6-AF46-47E5-9F5C-9FCDEB44A54B}" destId="{27D7584E-0572-44AB-AC3C-D9A8BCE4F28F}" srcOrd="12" destOrd="0" presId="urn:microsoft.com/office/officeart/2005/8/layout/chevron1"/>
    <dgm:cxn modelId="{EEC08C8F-ABFE-46CF-B741-BA796D2F23EE}" type="presParOf" srcId="{33B6CEB6-AF46-47E5-9F5C-9FCDEB44A54B}" destId="{EAC93B33-9782-4DBF-B0B9-70C298ACEE0A}" srcOrd="13" destOrd="0" presId="urn:microsoft.com/office/officeart/2005/8/layout/chevron1"/>
    <dgm:cxn modelId="{D14DD33F-F274-4628-93CE-E0DBB0E4C212}" type="presParOf" srcId="{33B6CEB6-AF46-47E5-9F5C-9FCDEB44A54B}" destId="{F850A81A-3337-4ACF-9E10-F360157ED69E}" srcOrd="14" destOrd="0" presId="urn:microsoft.com/office/officeart/2005/8/layout/chevron1"/>
    <dgm:cxn modelId="{97583660-3DC5-4B0F-B009-65B4DDF042B2}" type="presParOf" srcId="{33B6CEB6-AF46-47E5-9F5C-9FCDEB44A54B}" destId="{A17E241E-AB22-4CE7-92A3-33051F733857}" srcOrd="15" destOrd="0" presId="urn:microsoft.com/office/officeart/2005/8/layout/chevron1"/>
    <dgm:cxn modelId="{81927FE9-EE0A-4C29-BB89-1B8B33C545B6}" type="presParOf" srcId="{33B6CEB6-AF46-47E5-9F5C-9FCDEB44A54B}" destId="{FCE4AC27-6956-4F54-A5C3-549B83D6AC93}" srcOrd="16" destOrd="0" presId="urn:microsoft.com/office/officeart/2005/8/layout/chevron1"/>
    <dgm:cxn modelId="{FA7D93A2-8528-4441-8436-BDB56C72D8E2}" type="presParOf" srcId="{33B6CEB6-AF46-47E5-9F5C-9FCDEB44A54B}" destId="{D780B0FC-E785-4064-BE59-30763D1704D0}" srcOrd="17" destOrd="0" presId="urn:microsoft.com/office/officeart/2005/8/layout/chevron1"/>
    <dgm:cxn modelId="{43D56292-8FB5-461A-80AD-163050AF063A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CE34441F-4972-4A00-BEED-65496432437A}" type="presOf" srcId="{609FCD8C-EC93-459B-8AE3-9AAD95206FC5}" destId="{33B6CEB6-AF46-47E5-9F5C-9FCDEB44A54B}" srcOrd="0" destOrd="0" presId="urn:microsoft.com/office/officeart/2005/8/layout/chevron1"/>
    <dgm:cxn modelId="{24F9D543-CAA5-4A16-A6C3-716633766FCF}" type="presOf" srcId="{1A573DC2-626A-4A38-BD40-26273A43F8AC}" destId="{40B5984C-1F90-4A9E-8C8B-934D97B39C52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9087260A-E0B4-42AA-9496-1765865C256D}" type="presOf" srcId="{65BC48C9-F4AD-4328-BDFF-6AAA205FFBF4}" destId="{B8D4798C-85A7-4AF0-A78C-582C22354BC0}" srcOrd="0" destOrd="0" presId="urn:microsoft.com/office/officeart/2005/8/layout/chevron1"/>
    <dgm:cxn modelId="{6B83E06D-401F-4903-880E-2E6CF7AF3A13}" type="presOf" srcId="{5AEBA92E-A28C-4304-8338-9716F2928EC8}" destId="{8FDFA511-0A81-4012-B200-9D0D395DF3E2}" srcOrd="0" destOrd="0" presId="urn:microsoft.com/office/officeart/2005/8/layout/chevron1"/>
    <dgm:cxn modelId="{FB20A3F6-D535-44F0-8F58-0A25D6BF0874}" type="presOf" srcId="{EF4F0948-7656-493A-9698-4796C9728BBB}" destId="{C7C85176-556F-4A8C-8864-B68B71316CC8}" srcOrd="0" destOrd="0" presId="urn:microsoft.com/office/officeart/2005/8/layout/chevron1"/>
    <dgm:cxn modelId="{452E4BC1-6315-4921-859F-ED05E7D631F5}" type="presOf" srcId="{0902CEE0-A9DD-4037-91F0-22D4C205FADF}" destId="{DBBDBE14-D229-4BB3-BEF0-C2BA9C0C3E3D}" srcOrd="0" destOrd="0" presId="urn:microsoft.com/office/officeart/2005/8/layout/chevron1"/>
    <dgm:cxn modelId="{50361794-A721-4D97-8FF1-6721E17AB683}" type="presOf" srcId="{91C0E10A-BA40-4C2D-B9B0-16BBD1F23362}" destId="{FCE4AC27-6956-4F54-A5C3-549B83D6AC93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5DF6514E-2E4E-4C8C-8CA3-517A2C00D1AA}" type="presOf" srcId="{C20047B3-5475-408F-95E2-FFE377EB9472}" destId="{F850A81A-3337-4ACF-9E10-F360157ED69E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297A6D03-65DC-4402-9709-763F4542E9B9}" type="presOf" srcId="{FBCC26C2-C5C8-47B5-AFD1-7AE261C7C1C2}" destId="{27D7584E-0572-44AB-AC3C-D9A8BCE4F28F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FDFAA6C2-9D0A-4484-A25C-A8C1BB68248D}" type="presOf" srcId="{87A62707-4972-451F-9E55-F3FB6AD1FE43}" destId="{5CE684C4-4B96-4C67-BD59-85CAEC06AA71}" srcOrd="0" destOrd="0" presId="urn:microsoft.com/office/officeart/2005/8/layout/chevron1"/>
    <dgm:cxn modelId="{EB978880-4FD8-4099-B3F7-5598602578C1}" type="presOf" srcId="{F003027B-2238-453E-AE66-D1CF5145816F}" destId="{7901E079-E8E2-4329-845B-5DF39A2890B8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99BB6DBC-8DEE-4F07-B115-091540715228}" type="presParOf" srcId="{33B6CEB6-AF46-47E5-9F5C-9FCDEB44A54B}" destId="{5CE684C4-4B96-4C67-BD59-85CAEC06AA71}" srcOrd="0" destOrd="0" presId="urn:microsoft.com/office/officeart/2005/8/layout/chevron1"/>
    <dgm:cxn modelId="{7AB84101-1E08-4235-BB20-E58417F1A672}" type="presParOf" srcId="{33B6CEB6-AF46-47E5-9F5C-9FCDEB44A54B}" destId="{898C83A1-6B46-4C4A-8761-0F1D5B5B1B49}" srcOrd="1" destOrd="0" presId="urn:microsoft.com/office/officeart/2005/8/layout/chevron1"/>
    <dgm:cxn modelId="{385CA01D-9B74-477D-9855-321AA1209F95}" type="presParOf" srcId="{33B6CEB6-AF46-47E5-9F5C-9FCDEB44A54B}" destId="{8FDFA511-0A81-4012-B200-9D0D395DF3E2}" srcOrd="2" destOrd="0" presId="urn:microsoft.com/office/officeart/2005/8/layout/chevron1"/>
    <dgm:cxn modelId="{D272F509-E174-4C22-84C1-6E759205AAEB}" type="presParOf" srcId="{33B6CEB6-AF46-47E5-9F5C-9FCDEB44A54B}" destId="{73AFA9E3-F2F4-4B88-A67A-84078366B6CE}" srcOrd="3" destOrd="0" presId="urn:microsoft.com/office/officeart/2005/8/layout/chevron1"/>
    <dgm:cxn modelId="{B208525F-30C7-4D83-B9FE-E1C295ABDC46}" type="presParOf" srcId="{33B6CEB6-AF46-47E5-9F5C-9FCDEB44A54B}" destId="{C7C85176-556F-4A8C-8864-B68B71316CC8}" srcOrd="4" destOrd="0" presId="urn:microsoft.com/office/officeart/2005/8/layout/chevron1"/>
    <dgm:cxn modelId="{0D6E5499-CBB5-4245-9022-07848FB89E9D}" type="presParOf" srcId="{33B6CEB6-AF46-47E5-9F5C-9FCDEB44A54B}" destId="{48F5526E-7C41-440C-8737-9B16A2876798}" srcOrd="5" destOrd="0" presId="urn:microsoft.com/office/officeart/2005/8/layout/chevron1"/>
    <dgm:cxn modelId="{4DA09EFE-C671-4E28-8B1D-D456B5ED233F}" type="presParOf" srcId="{33B6CEB6-AF46-47E5-9F5C-9FCDEB44A54B}" destId="{7901E079-E8E2-4329-845B-5DF39A2890B8}" srcOrd="6" destOrd="0" presId="urn:microsoft.com/office/officeart/2005/8/layout/chevron1"/>
    <dgm:cxn modelId="{322E1093-2D52-41BF-93BA-BE1926E8BA17}" type="presParOf" srcId="{33B6CEB6-AF46-47E5-9F5C-9FCDEB44A54B}" destId="{A04CDA22-1DF3-48AA-BFD6-4C9E62625F54}" srcOrd="7" destOrd="0" presId="urn:microsoft.com/office/officeart/2005/8/layout/chevron1"/>
    <dgm:cxn modelId="{AB5D100A-5841-46A5-B46A-908A78268950}" type="presParOf" srcId="{33B6CEB6-AF46-47E5-9F5C-9FCDEB44A54B}" destId="{B8D4798C-85A7-4AF0-A78C-582C22354BC0}" srcOrd="8" destOrd="0" presId="urn:microsoft.com/office/officeart/2005/8/layout/chevron1"/>
    <dgm:cxn modelId="{5A34886A-4511-4B0F-8AAE-DFC6E7A04283}" type="presParOf" srcId="{33B6CEB6-AF46-47E5-9F5C-9FCDEB44A54B}" destId="{C9BD7C01-7DD3-483D-BC40-E2EA27E39020}" srcOrd="9" destOrd="0" presId="urn:microsoft.com/office/officeart/2005/8/layout/chevron1"/>
    <dgm:cxn modelId="{57A83A8B-5BCF-40AE-BE0B-EAFB427D4A94}" type="presParOf" srcId="{33B6CEB6-AF46-47E5-9F5C-9FCDEB44A54B}" destId="{DBBDBE14-D229-4BB3-BEF0-C2BA9C0C3E3D}" srcOrd="10" destOrd="0" presId="urn:microsoft.com/office/officeart/2005/8/layout/chevron1"/>
    <dgm:cxn modelId="{8C01443D-18A1-44C7-AB1D-A74FC9754D53}" type="presParOf" srcId="{33B6CEB6-AF46-47E5-9F5C-9FCDEB44A54B}" destId="{8FA0DBAA-1A91-4017-BB4E-C717F8245316}" srcOrd="11" destOrd="0" presId="urn:microsoft.com/office/officeart/2005/8/layout/chevron1"/>
    <dgm:cxn modelId="{9E69FD85-7F17-410E-B88C-A9820E1789DF}" type="presParOf" srcId="{33B6CEB6-AF46-47E5-9F5C-9FCDEB44A54B}" destId="{27D7584E-0572-44AB-AC3C-D9A8BCE4F28F}" srcOrd="12" destOrd="0" presId="urn:microsoft.com/office/officeart/2005/8/layout/chevron1"/>
    <dgm:cxn modelId="{AEC99156-16AB-4733-BF70-FEF71E750990}" type="presParOf" srcId="{33B6CEB6-AF46-47E5-9F5C-9FCDEB44A54B}" destId="{EAC93B33-9782-4DBF-B0B9-70C298ACEE0A}" srcOrd="13" destOrd="0" presId="urn:microsoft.com/office/officeart/2005/8/layout/chevron1"/>
    <dgm:cxn modelId="{2E62E1BD-5416-43A7-8CC1-3E56BB435E6C}" type="presParOf" srcId="{33B6CEB6-AF46-47E5-9F5C-9FCDEB44A54B}" destId="{F850A81A-3337-4ACF-9E10-F360157ED69E}" srcOrd="14" destOrd="0" presId="urn:microsoft.com/office/officeart/2005/8/layout/chevron1"/>
    <dgm:cxn modelId="{AB75C332-5E89-4493-9F9F-B79E4E3DD62B}" type="presParOf" srcId="{33B6CEB6-AF46-47E5-9F5C-9FCDEB44A54B}" destId="{A17E241E-AB22-4CE7-92A3-33051F733857}" srcOrd="15" destOrd="0" presId="urn:microsoft.com/office/officeart/2005/8/layout/chevron1"/>
    <dgm:cxn modelId="{58E90765-AA46-4EDB-9C40-E50B45047660}" type="presParOf" srcId="{33B6CEB6-AF46-47E5-9F5C-9FCDEB44A54B}" destId="{FCE4AC27-6956-4F54-A5C3-549B83D6AC93}" srcOrd="16" destOrd="0" presId="urn:microsoft.com/office/officeart/2005/8/layout/chevron1"/>
    <dgm:cxn modelId="{19F16125-EF30-4559-9D55-838361ECE0B0}" type="presParOf" srcId="{33B6CEB6-AF46-47E5-9F5C-9FCDEB44A54B}" destId="{D780B0FC-E785-4064-BE59-30763D1704D0}" srcOrd="17" destOrd="0" presId="urn:microsoft.com/office/officeart/2005/8/layout/chevron1"/>
    <dgm:cxn modelId="{C04CA1BC-8851-4E6F-B3B1-CD7105F841BA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0FF25388-8262-4D14-AB08-02DA48EF95F5}" type="presOf" srcId="{F003027B-2238-453E-AE66-D1CF5145816F}" destId="{7901E079-E8E2-4329-845B-5DF39A2890B8}" srcOrd="0" destOrd="0" presId="urn:microsoft.com/office/officeart/2005/8/layout/chevron1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8AE050CA-E319-4797-8D89-6A93BC6D36CD}" type="presOf" srcId="{0902CEE0-A9DD-4037-91F0-22D4C205FADF}" destId="{DBBDBE14-D229-4BB3-BEF0-C2BA9C0C3E3D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C70FB1AE-9143-4619-BDCD-DC71A85EA664}" type="presOf" srcId="{609FCD8C-EC93-459B-8AE3-9AAD95206FC5}" destId="{33B6CEB6-AF46-47E5-9F5C-9FCDEB44A54B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780A69ED-B943-492A-BF63-52931E639368}" type="presOf" srcId="{C20047B3-5475-408F-95E2-FFE377EB9472}" destId="{F850A81A-3337-4ACF-9E10-F360157ED69E}" srcOrd="0" destOrd="0" presId="urn:microsoft.com/office/officeart/2005/8/layout/chevron1"/>
    <dgm:cxn modelId="{92990CA4-4706-4777-B24C-5EE9DF05C483}" type="presOf" srcId="{87A62707-4972-451F-9E55-F3FB6AD1FE43}" destId="{5CE684C4-4B96-4C67-BD59-85CAEC06AA71}" srcOrd="0" destOrd="0" presId="urn:microsoft.com/office/officeart/2005/8/layout/chevron1"/>
    <dgm:cxn modelId="{59567239-CDFA-4E81-853B-40830FA957C4}" type="presOf" srcId="{1A573DC2-626A-4A38-BD40-26273A43F8AC}" destId="{40B5984C-1F90-4A9E-8C8B-934D97B39C52}" srcOrd="0" destOrd="0" presId="urn:microsoft.com/office/officeart/2005/8/layout/chevron1"/>
    <dgm:cxn modelId="{8F8909A3-78EC-4453-8E8A-FB88CDF04C35}" type="presOf" srcId="{91C0E10A-BA40-4C2D-B9B0-16BBD1F23362}" destId="{FCE4AC27-6956-4F54-A5C3-549B83D6AC93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1339B560-6B87-426E-BF29-3591F7391AD2}" type="presOf" srcId="{EF4F0948-7656-493A-9698-4796C9728BBB}" destId="{C7C85176-556F-4A8C-8864-B68B71316CC8}" srcOrd="0" destOrd="0" presId="urn:microsoft.com/office/officeart/2005/8/layout/chevron1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0E2C3396-E150-4A2A-B576-B68BC89440C1}" type="presOf" srcId="{65BC48C9-F4AD-4328-BDFF-6AAA205FFBF4}" destId="{B8D4798C-85A7-4AF0-A78C-582C22354BC0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CFD725DB-9695-4653-AAAC-C259D0613270}" type="presOf" srcId="{FBCC26C2-C5C8-47B5-AFD1-7AE261C7C1C2}" destId="{27D7584E-0572-44AB-AC3C-D9A8BCE4F28F}" srcOrd="0" destOrd="0" presId="urn:microsoft.com/office/officeart/2005/8/layout/chevron1"/>
    <dgm:cxn modelId="{3A3CFD52-99AC-4F12-84C4-A9D52F2FFDA5}" type="presOf" srcId="{5AEBA92E-A28C-4304-8338-9716F2928EC8}" destId="{8FDFA511-0A81-4012-B200-9D0D395DF3E2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8E1EA469-4A3B-4E99-99E5-451125BDE666}" type="presParOf" srcId="{33B6CEB6-AF46-47E5-9F5C-9FCDEB44A54B}" destId="{5CE684C4-4B96-4C67-BD59-85CAEC06AA71}" srcOrd="0" destOrd="0" presId="urn:microsoft.com/office/officeart/2005/8/layout/chevron1"/>
    <dgm:cxn modelId="{E97B9797-79F6-4E66-934F-C9A9F821D9E7}" type="presParOf" srcId="{33B6CEB6-AF46-47E5-9F5C-9FCDEB44A54B}" destId="{898C83A1-6B46-4C4A-8761-0F1D5B5B1B49}" srcOrd="1" destOrd="0" presId="urn:microsoft.com/office/officeart/2005/8/layout/chevron1"/>
    <dgm:cxn modelId="{2CB1877C-0121-4734-AE8A-176FF0732770}" type="presParOf" srcId="{33B6CEB6-AF46-47E5-9F5C-9FCDEB44A54B}" destId="{8FDFA511-0A81-4012-B200-9D0D395DF3E2}" srcOrd="2" destOrd="0" presId="urn:microsoft.com/office/officeart/2005/8/layout/chevron1"/>
    <dgm:cxn modelId="{368C4CD6-63BA-4595-B922-553677F9912A}" type="presParOf" srcId="{33B6CEB6-AF46-47E5-9F5C-9FCDEB44A54B}" destId="{73AFA9E3-F2F4-4B88-A67A-84078366B6CE}" srcOrd="3" destOrd="0" presId="urn:microsoft.com/office/officeart/2005/8/layout/chevron1"/>
    <dgm:cxn modelId="{A0CB7AA2-ABED-4F86-9F41-DA41AC1CA109}" type="presParOf" srcId="{33B6CEB6-AF46-47E5-9F5C-9FCDEB44A54B}" destId="{C7C85176-556F-4A8C-8864-B68B71316CC8}" srcOrd="4" destOrd="0" presId="urn:microsoft.com/office/officeart/2005/8/layout/chevron1"/>
    <dgm:cxn modelId="{09ABCA4C-5F79-4410-AA1F-9398C9964922}" type="presParOf" srcId="{33B6CEB6-AF46-47E5-9F5C-9FCDEB44A54B}" destId="{48F5526E-7C41-440C-8737-9B16A2876798}" srcOrd="5" destOrd="0" presId="urn:microsoft.com/office/officeart/2005/8/layout/chevron1"/>
    <dgm:cxn modelId="{D980361F-79F1-453C-89C0-737AAEA99C09}" type="presParOf" srcId="{33B6CEB6-AF46-47E5-9F5C-9FCDEB44A54B}" destId="{7901E079-E8E2-4329-845B-5DF39A2890B8}" srcOrd="6" destOrd="0" presId="urn:microsoft.com/office/officeart/2005/8/layout/chevron1"/>
    <dgm:cxn modelId="{0A8C4223-03EB-43B4-B8B4-EDF4B325A3A9}" type="presParOf" srcId="{33B6CEB6-AF46-47E5-9F5C-9FCDEB44A54B}" destId="{A04CDA22-1DF3-48AA-BFD6-4C9E62625F54}" srcOrd="7" destOrd="0" presId="urn:microsoft.com/office/officeart/2005/8/layout/chevron1"/>
    <dgm:cxn modelId="{E7904046-DC17-4420-86B5-5604BD2730FE}" type="presParOf" srcId="{33B6CEB6-AF46-47E5-9F5C-9FCDEB44A54B}" destId="{B8D4798C-85A7-4AF0-A78C-582C22354BC0}" srcOrd="8" destOrd="0" presId="urn:microsoft.com/office/officeart/2005/8/layout/chevron1"/>
    <dgm:cxn modelId="{4518B208-675B-49ED-9856-62E20AB9108A}" type="presParOf" srcId="{33B6CEB6-AF46-47E5-9F5C-9FCDEB44A54B}" destId="{C9BD7C01-7DD3-483D-BC40-E2EA27E39020}" srcOrd="9" destOrd="0" presId="urn:microsoft.com/office/officeart/2005/8/layout/chevron1"/>
    <dgm:cxn modelId="{CCB85325-B84D-4E4B-A880-C44C93B8B037}" type="presParOf" srcId="{33B6CEB6-AF46-47E5-9F5C-9FCDEB44A54B}" destId="{DBBDBE14-D229-4BB3-BEF0-C2BA9C0C3E3D}" srcOrd="10" destOrd="0" presId="urn:microsoft.com/office/officeart/2005/8/layout/chevron1"/>
    <dgm:cxn modelId="{1AE5F606-E6C9-450C-BE0D-7D00FC50F7DC}" type="presParOf" srcId="{33B6CEB6-AF46-47E5-9F5C-9FCDEB44A54B}" destId="{8FA0DBAA-1A91-4017-BB4E-C717F8245316}" srcOrd="11" destOrd="0" presId="urn:microsoft.com/office/officeart/2005/8/layout/chevron1"/>
    <dgm:cxn modelId="{A608111D-3402-44DD-97B7-A324841640E0}" type="presParOf" srcId="{33B6CEB6-AF46-47E5-9F5C-9FCDEB44A54B}" destId="{27D7584E-0572-44AB-AC3C-D9A8BCE4F28F}" srcOrd="12" destOrd="0" presId="urn:microsoft.com/office/officeart/2005/8/layout/chevron1"/>
    <dgm:cxn modelId="{0E62C2FD-1ACE-4D09-80A7-A261BD491255}" type="presParOf" srcId="{33B6CEB6-AF46-47E5-9F5C-9FCDEB44A54B}" destId="{EAC93B33-9782-4DBF-B0B9-70C298ACEE0A}" srcOrd="13" destOrd="0" presId="urn:microsoft.com/office/officeart/2005/8/layout/chevron1"/>
    <dgm:cxn modelId="{6D47CD6F-EBF7-4B3B-96F5-50AA7442FE2F}" type="presParOf" srcId="{33B6CEB6-AF46-47E5-9F5C-9FCDEB44A54B}" destId="{F850A81A-3337-4ACF-9E10-F360157ED69E}" srcOrd="14" destOrd="0" presId="urn:microsoft.com/office/officeart/2005/8/layout/chevron1"/>
    <dgm:cxn modelId="{782A9692-E1D4-4C9B-B004-C72135E88EC8}" type="presParOf" srcId="{33B6CEB6-AF46-47E5-9F5C-9FCDEB44A54B}" destId="{A17E241E-AB22-4CE7-92A3-33051F733857}" srcOrd="15" destOrd="0" presId="urn:microsoft.com/office/officeart/2005/8/layout/chevron1"/>
    <dgm:cxn modelId="{4C3F020F-EAF4-4D03-9193-B755C3D7BD0F}" type="presParOf" srcId="{33B6CEB6-AF46-47E5-9F5C-9FCDEB44A54B}" destId="{FCE4AC27-6956-4F54-A5C3-549B83D6AC93}" srcOrd="16" destOrd="0" presId="urn:microsoft.com/office/officeart/2005/8/layout/chevron1"/>
    <dgm:cxn modelId="{E65ECFCA-CFB5-4653-B604-9BA891A6061C}" type="presParOf" srcId="{33B6CEB6-AF46-47E5-9F5C-9FCDEB44A54B}" destId="{D780B0FC-E785-4064-BE59-30763D1704D0}" srcOrd="17" destOrd="0" presId="urn:microsoft.com/office/officeart/2005/8/layout/chevron1"/>
    <dgm:cxn modelId="{F11461DB-5235-44E9-858D-D5F03274EFCC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4735D4E2-9834-48AC-9EEB-8B67D32A8F0A}" type="presOf" srcId="{FBCC26C2-C5C8-47B5-AFD1-7AE261C7C1C2}" destId="{27D7584E-0572-44AB-AC3C-D9A8BCE4F28F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6C9FA9BC-B935-4A7F-903E-5FC2268C5BCF}" type="presOf" srcId="{0902CEE0-A9DD-4037-91F0-22D4C205FADF}" destId="{DBBDBE14-D229-4BB3-BEF0-C2BA9C0C3E3D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F3C26E99-6411-46C0-946C-2C449D28FA3F}" type="presOf" srcId="{1A573DC2-626A-4A38-BD40-26273A43F8AC}" destId="{40B5984C-1F90-4A9E-8C8B-934D97B39C52}" srcOrd="0" destOrd="0" presId="urn:microsoft.com/office/officeart/2005/8/layout/chevron1"/>
    <dgm:cxn modelId="{07D872A6-CAB6-4B8E-BA98-D25D5B2F687E}" type="presOf" srcId="{91C0E10A-BA40-4C2D-B9B0-16BBD1F23362}" destId="{FCE4AC27-6956-4F54-A5C3-549B83D6AC93}" srcOrd="0" destOrd="0" presId="urn:microsoft.com/office/officeart/2005/8/layout/chevron1"/>
    <dgm:cxn modelId="{9DC3B072-85F6-4E01-8A84-77369E970BD0}" type="presOf" srcId="{F003027B-2238-453E-AE66-D1CF5145816F}" destId="{7901E079-E8E2-4329-845B-5DF39A2890B8}" srcOrd="0" destOrd="0" presId="urn:microsoft.com/office/officeart/2005/8/layout/chevron1"/>
    <dgm:cxn modelId="{4BD0A345-5761-41C4-8ED1-265DD93FAD55}" type="presOf" srcId="{5AEBA92E-A28C-4304-8338-9716F2928EC8}" destId="{8FDFA511-0A81-4012-B200-9D0D395DF3E2}" srcOrd="0" destOrd="0" presId="urn:microsoft.com/office/officeart/2005/8/layout/chevron1"/>
    <dgm:cxn modelId="{7A921CA6-1E1A-487F-86D8-6CE3785BB615}" type="presOf" srcId="{87A62707-4972-451F-9E55-F3FB6AD1FE43}" destId="{5CE684C4-4B96-4C67-BD59-85CAEC06AA71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C5319EAF-5205-449E-BB56-ACD52C2C81E9}" type="presOf" srcId="{65BC48C9-F4AD-4328-BDFF-6AAA205FFBF4}" destId="{B8D4798C-85A7-4AF0-A78C-582C22354BC0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4B46F541-C2DA-49A1-BEA8-B52CE10134F9}" type="presOf" srcId="{EF4F0948-7656-493A-9698-4796C9728BBB}" destId="{C7C85176-556F-4A8C-8864-B68B71316CC8}" srcOrd="0" destOrd="0" presId="urn:microsoft.com/office/officeart/2005/8/layout/chevron1"/>
    <dgm:cxn modelId="{E7428926-5818-4F37-8473-4159AF529379}" type="presOf" srcId="{609FCD8C-EC93-459B-8AE3-9AAD95206FC5}" destId="{33B6CEB6-AF46-47E5-9F5C-9FCDEB44A54B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96A28A5F-2416-4C1C-AC54-541157DAC2ED}" type="presOf" srcId="{C20047B3-5475-408F-95E2-FFE377EB9472}" destId="{F850A81A-3337-4ACF-9E10-F360157ED69E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37CF137B-D9F7-43BD-8A3A-F1BC2C9C337E}" type="presParOf" srcId="{33B6CEB6-AF46-47E5-9F5C-9FCDEB44A54B}" destId="{5CE684C4-4B96-4C67-BD59-85CAEC06AA71}" srcOrd="0" destOrd="0" presId="urn:microsoft.com/office/officeart/2005/8/layout/chevron1"/>
    <dgm:cxn modelId="{E440BACA-2233-45C0-92FD-F1434075BC96}" type="presParOf" srcId="{33B6CEB6-AF46-47E5-9F5C-9FCDEB44A54B}" destId="{898C83A1-6B46-4C4A-8761-0F1D5B5B1B49}" srcOrd="1" destOrd="0" presId="urn:microsoft.com/office/officeart/2005/8/layout/chevron1"/>
    <dgm:cxn modelId="{EDFF9835-2A30-4A61-8DF5-6EA9A67F0D21}" type="presParOf" srcId="{33B6CEB6-AF46-47E5-9F5C-9FCDEB44A54B}" destId="{8FDFA511-0A81-4012-B200-9D0D395DF3E2}" srcOrd="2" destOrd="0" presId="urn:microsoft.com/office/officeart/2005/8/layout/chevron1"/>
    <dgm:cxn modelId="{B1F1E2D0-2B13-4B07-81B2-09A251CA17B0}" type="presParOf" srcId="{33B6CEB6-AF46-47E5-9F5C-9FCDEB44A54B}" destId="{73AFA9E3-F2F4-4B88-A67A-84078366B6CE}" srcOrd="3" destOrd="0" presId="urn:microsoft.com/office/officeart/2005/8/layout/chevron1"/>
    <dgm:cxn modelId="{D3990287-807D-46D2-B6C8-5469B2452ABC}" type="presParOf" srcId="{33B6CEB6-AF46-47E5-9F5C-9FCDEB44A54B}" destId="{C7C85176-556F-4A8C-8864-B68B71316CC8}" srcOrd="4" destOrd="0" presId="urn:microsoft.com/office/officeart/2005/8/layout/chevron1"/>
    <dgm:cxn modelId="{BD75F60C-E5C3-4B57-B630-E404FCACE5C4}" type="presParOf" srcId="{33B6CEB6-AF46-47E5-9F5C-9FCDEB44A54B}" destId="{48F5526E-7C41-440C-8737-9B16A2876798}" srcOrd="5" destOrd="0" presId="urn:microsoft.com/office/officeart/2005/8/layout/chevron1"/>
    <dgm:cxn modelId="{9961C432-92CA-4FA6-B63B-0EEB5C18C1CB}" type="presParOf" srcId="{33B6CEB6-AF46-47E5-9F5C-9FCDEB44A54B}" destId="{7901E079-E8E2-4329-845B-5DF39A2890B8}" srcOrd="6" destOrd="0" presId="urn:microsoft.com/office/officeart/2005/8/layout/chevron1"/>
    <dgm:cxn modelId="{04007978-CB8C-4A1C-8FD6-D2596DA51BE5}" type="presParOf" srcId="{33B6CEB6-AF46-47E5-9F5C-9FCDEB44A54B}" destId="{A04CDA22-1DF3-48AA-BFD6-4C9E62625F54}" srcOrd="7" destOrd="0" presId="urn:microsoft.com/office/officeart/2005/8/layout/chevron1"/>
    <dgm:cxn modelId="{877F30B7-B2AF-4942-971C-E9B82E7E6A2F}" type="presParOf" srcId="{33B6CEB6-AF46-47E5-9F5C-9FCDEB44A54B}" destId="{B8D4798C-85A7-4AF0-A78C-582C22354BC0}" srcOrd="8" destOrd="0" presId="urn:microsoft.com/office/officeart/2005/8/layout/chevron1"/>
    <dgm:cxn modelId="{2D1D39A0-7E81-4A4D-A4D6-3D29CC9EDDDB}" type="presParOf" srcId="{33B6CEB6-AF46-47E5-9F5C-9FCDEB44A54B}" destId="{C9BD7C01-7DD3-483D-BC40-E2EA27E39020}" srcOrd="9" destOrd="0" presId="urn:microsoft.com/office/officeart/2005/8/layout/chevron1"/>
    <dgm:cxn modelId="{899352A1-4F33-46BB-AA0D-0C34854E1329}" type="presParOf" srcId="{33B6CEB6-AF46-47E5-9F5C-9FCDEB44A54B}" destId="{DBBDBE14-D229-4BB3-BEF0-C2BA9C0C3E3D}" srcOrd="10" destOrd="0" presId="urn:microsoft.com/office/officeart/2005/8/layout/chevron1"/>
    <dgm:cxn modelId="{96EF7228-3D3E-4FE2-85E6-19F408BB5F8F}" type="presParOf" srcId="{33B6CEB6-AF46-47E5-9F5C-9FCDEB44A54B}" destId="{8FA0DBAA-1A91-4017-BB4E-C717F8245316}" srcOrd="11" destOrd="0" presId="urn:microsoft.com/office/officeart/2005/8/layout/chevron1"/>
    <dgm:cxn modelId="{2C27E6C8-56B7-4180-AD2B-CDE86BA0AEC8}" type="presParOf" srcId="{33B6CEB6-AF46-47E5-9F5C-9FCDEB44A54B}" destId="{27D7584E-0572-44AB-AC3C-D9A8BCE4F28F}" srcOrd="12" destOrd="0" presId="urn:microsoft.com/office/officeart/2005/8/layout/chevron1"/>
    <dgm:cxn modelId="{335C7EC7-989D-40A3-8E17-6B4D23A538B9}" type="presParOf" srcId="{33B6CEB6-AF46-47E5-9F5C-9FCDEB44A54B}" destId="{EAC93B33-9782-4DBF-B0B9-70C298ACEE0A}" srcOrd="13" destOrd="0" presId="urn:microsoft.com/office/officeart/2005/8/layout/chevron1"/>
    <dgm:cxn modelId="{DB7BF0E0-5704-4B19-A591-AC85BC8705F4}" type="presParOf" srcId="{33B6CEB6-AF46-47E5-9F5C-9FCDEB44A54B}" destId="{F850A81A-3337-4ACF-9E10-F360157ED69E}" srcOrd="14" destOrd="0" presId="urn:microsoft.com/office/officeart/2005/8/layout/chevron1"/>
    <dgm:cxn modelId="{0F5BD014-31D8-4C19-8BA1-97FFF45339BA}" type="presParOf" srcId="{33B6CEB6-AF46-47E5-9F5C-9FCDEB44A54B}" destId="{A17E241E-AB22-4CE7-92A3-33051F733857}" srcOrd="15" destOrd="0" presId="urn:microsoft.com/office/officeart/2005/8/layout/chevron1"/>
    <dgm:cxn modelId="{8C3A267A-9243-4F2F-9FFB-323B264A533D}" type="presParOf" srcId="{33B6CEB6-AF46-47E5-9F5C-9FCDEB44A54B}" destId="{FCE4AC27-6956-4F54-A5C3-549B83D6AC93}" srcOrd="16" destOrd="0" presId="urn:microsoft.com/office/officeart/2005/8/layout/chevron1"/>
    <dgm:cxn modelId="{2E24762D-4BCF-4021-95A7-7B2254424E93}" type="presParOf" srcId="{33B6CEB6-AF46-47E5-9F5C-9FCDEB44A54B}" destId="{D780B0FC-E785-4064-BE59-30763D1704D0}" srcOrd="17" destOrd="0" presId="urn:microsoft.com/office/officeart/2005/8/layout/chevron1"/>
    <dgm:cxn modelId="{A191FC73-8D51-47C2-8AD4-81B8892622EC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CB8C7-2D8B-425B-B250-DB64D6FA4863}" type="presOf" srcId="{FBCC26C2-C5C8-47B5-AFD1-7AE261C7C1C2}" destId="{27D7584E-0572-44AB-AC3C-D9A8BCE4F28F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5BD053E2-FFF9-4D22-BBEB-3A561A1E330C}" type="presOf" srcId="{C20047B3-5475-408F-95E2-FFE377EB9472}" destId="{F850A81A-3337-4ACF-9E10-F360157ED69E}" srcOrd="0" destOrd="0" presId="urn:microsoft.com/office/officeart/2005/8/layout/chevron1"/>
    <dgm:cxn modelId="{830C67DE-1B97-4D51-98B8-C14D9001FC58}" type="presOf" srcId="{0902CEE0-A9DD-4037-91F0-22D4C205FADF}" destId="{DBBDBE14-D229-4BB3-BEF0-C2BA9C0C3E3D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C210B322-214C-4A50-B871-9273FF05BC43}" type="presOf" srcId="{65BC48C9-F4AD-4328-BDFF-6AAA205FFBF4}" destId="{B8D4798C-85A7-4AF0-A78C-582C22354BC0}" srcOrd="0" destOrd="0" presId="urn:microsoft.com/office/officeart/2005/8/layout/chevron1"/>
    <dgm:cxn modelId="{D8D244CB-68F4-4BCD-A692-7BB22DEA44A3}" type="presOf" srcId="{87A62707-4972-451F-9E55-F3FB6AD1FE43}" destId="{5CE684C4-4B96-4C67-BD59-85CAEC06AA71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79A470C1-BB14-4A9B-A218-FD25BA13876B}" type="presOf" srcId="{91C0E10A-BA40-4C2D-B9B0-16BBD1F23362}" destId="{FCE4AC27-6956-4F54-A5C3-549B83D6AC93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3C9EB12D-8AB1-4C6B-B7B3-EFC0A9F1DFE2}" type="presOf" srcId="{609FCD8C-EC93-459B-8AE3-9AAD95206FC5}" destId="{33B6CEB6-AF46-47E5-9F5C-9FCDEB44A54B}" srcOrd="0" destOrd="0" presId="urn:microsoft.com/office/officeart/2005/8/layout/chevron1"/>
    <dgm:cxn modelId="{FCC03558-AEC9-47AE-9A64-AC0972C6A843}" type="presOf" srcId="{EF4F0948-7656-493A-9698-4796C9728BBB}" destId="{C7C85176-556F-4A8C-8864-B68B71316CC8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43F18EA2-9BB4-44B6-9712-12A8338DC836}" type="presOf" srcId="{F003027B-2238-453E-AE66-D1CF5145816F}" destId="{7901E079-E8E2-4329-845B-5DF39A2890B8}" srcOrd="0" destOrd="0" presId="urn:microsoft.com/office/officeart/2005/8/layout/chevron1"/>
    <dgm:cxn modelId="{E1C33542-58F3-4CBD-8075-5E9FAF7D20EC}" type="presOf" srcId="{1A573DC2-626A-4A38-BD40-26273A43F8AC}" destId="{40B5984C-1F90-4A9E-8C8B-934D97B39C52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B6384F14-051C-4495-8BD0-B618036A7A27}" type="presOf" srcId="{5AEBA92E-A28C-4304-8338-9716F2928EC8}" destId="{8FDFA511-0A81-4012-B200-9D0D395DF3E2}" srcOrd="0" destOrd="0" presId="urn:microsoft.com/office/officeart/2005/8/layout/chevron1"/>
    <dgm:cxn modelId="{C657DFED-A18D-42FA-9ECB-FEEF93A12CC2}" type="presParOf" srcId="{33B6CEB6-AF46-47E5-9F5C-9FCDEB44A54B}" destId="{5CE684C4-4B96-4C67-BD59-85CAEC06AA71}" srcOrd="0" destOrd="0" presId="urn:microsoft.com/office/officeart/2005/8/layout/chevron1"/>
    <dgm:cxn modelId="{8563BB13-53C3-4CCA-B4E2-38610864B225}" type="presParOf" srcId="{33B6CEB6-AF46-47E5-9F5C-9FCDEB44A54B}" destId="{898C83A1-6B46-4C4A-8761-0F1D5B5B1B49}" srcOrd="1" destOrd="0" presId="urn:microsoft.com/office/officeart/2005/8/layout/chevron1"/>
    <dgm:cxn modelId="{41202045-F25E-4D9F-AC7C-145AB6564363}" type="presParOf" srcId="{33B6CEB6-AF46-47E5-9F5C-9FCDEB44A54B}" destId="{8FDFA511-0A81-4012-B200-9D0D395DF3E2}" srcOrd="2" destOrd="0" presId="urn:microsoft.com/office/officeart/2005/8/layout/chevron1"/>
    <dgm:cxn modelId="{4D32A6B1-114D-4608-8133-055BEF7D0773}" type="presParOf" srcId="{33B6CEB6-AF46-47E5-9F5C-9FCDEB44A54B}" destId="{73AFA9E3-F2F4-4B88-A67A-84078366B6CE}" srcOrd="3" destOrd="0" presId="urn:microsoft.com/office/officeart/2005/8/layout/chevron1"/>
    <dgm:cxn modelId="{EB688D8C-6CF8-41C3-B4E9-483BD28EC326}" type="presParOf" srcId="{33B6CEB6-AF46-47E5-9F5C-9FCDEB44A54B}" destId="{C7C85176-556F-4A8C-8864-B68B71316CC8}" srcOrd="4" destOrd="0" presId="urn:microsoft.com/office/officeart/2005/8/layout/chevron1"/>
    <dgm:cxn modelId="{D2F5B813-E534-4C28-8F30-50B796B2606F}" type="presParOf" srcId="{33B6CEB6-AF46-47E5-9F5C-9FCDEB44A54B}" destId="{48F5526E-7C41-440C-8737-9B16A2876798}" srcOrd="5" destOrd="0" presId="urn:microsoft.com/office/officeart/2005/8/layout/chevron1"/>
    <dgm:cxn modelId="{C63D1BC0-943F-4772-BB18-188E69BF6012}" type="presParOf" srcId="{33B6CEB6-AF46-47E5-9F5C-9FCDEB44A54B}" destId="{7901E079-E8E2-4329-845B-5DF39A2890B8}" srcOrd="6" destOrd="0" presId="urn:microsoft.com/office/officeart/2005/8/layout/chevron1"/>
    <dgm:cxn modelId="{D7C17F2E-4D6A-4834-8912-1BC423AF39FE}" type="presParOf" srcId="{33B6CEB6-AF46-47E5-9F5C-9FCDEB44A54B}" destId="{A04CDA22-1DF3-48AA-BFD6-4C9E62625F54}" srcOrd="7" destOrd="0" presId="urn:microsoft.com/office/officeart/2005/8/layout/chevron1"/>
    <dgm:cxn modelId="{D3C79314-BD37-4C3D-99F1-9FB2634E7801}" type="presParOf" srcId="{33B6CEB6-AF46-47E5-9F5C-9FCDEB44A54B}" destId="{B8D4798C-85A7-4AF0-A78C-582C22354BC0}" srcOrd="8" destOrd="0" presId="urn:microsoft.com/office/officeart/2005/8/layout/chevron1"/>
    <dgm:cxn modelId="{1448FFEE-4140-44B3-9C45-5428FC356E17}" type="presParOf" srcId="{33B6CEB6-AF46-47E5-9F5C-9FCDEB44A54B}" destId="{C9BD7C01-7DD3-483D-BC40-E2EA27E39020}" srcOrd="9" destOrd="0" presId="urn:microsoft.com/office/officeart/2005/8/layout/chevron1"/>
    <dgm:cxn modelId="{B03C2AE3-074E-4A5E-A7A6-9AC279BB82CA}" type="presParOf" srcId="{33B6CEB6-AF46-47E5-9F5C-9FCDEB44A54B}" destId="{DBBDBE14-D229-4BB3-BEF0-C2BA9C0C3E3D}" srcOrd="10" destOrd="0" presId="urn:microsoft.com/office/officeart/2005/8/layout/chevron1"/>
    <dgm:cxn modelId="{DBA624E8-C2A4-441B-9A17-1F252FBE0A62}" type="presParOf" srcId="{33B6CEB6-AF46-47E5-9F5C-9FCDEB44A54B}" destId="{8FA0DBAA-1A91-4017-BB4E-C717F8245316}" srcOrd="11" destOrd="0" presId="urn:microsoft.com/office/officeart/2005/8/layout/chevron1"/>
    <dgm:cxn modelId="{E7CF00EC-00D0-4CA0-9444-A8E4FAAB8501}" type="presParOf" srcId="{33B6CEB6-AF46-47E5-9F5C-9FCDEB44A54B}" destId="{27D7584E-0572-44AB-AC3C-D9A8BCE4F28F}" srcOrd="12" destOrd="0" presId="urn:microsoft.com/office/officeart/2005/8/layout/chevron1"/>
    <dgm:cxn modelId="{9A7F82A9-7207-4FCE-BB89-A9C54EDE2988}" type="presParOf" srcId="{33B6CEB6-AF46-47E5-9F5C-9FCDEB44A54B}" destId="{EAC93B33-9782-4DBF-B0B9-70C298ACEE0A}" srcOrd="13" destOrd="0" presId="urn:microsoft.com/office/officeart/2005/8/layout/chevron1"/>
    <dgm:cxn modelId="{8A0B09CD-8C21-4F4D-98EE-04AD7091A296}" type="presParOf" srcId="{33B6CEB6-AF46-47E5-9F5C-9FCDEB44A54B}" destId="{F850A81A-3337-4ACF-9E10-F360157ED69E}" srcOrd="14" destOrd="0" presId="urn:microsoft.com/office/officeart/2005/8/layout/chevron1"/>
    <dgm:cxn modelId="{756B957B-0A2B-4BE1-B6C0-2F31F12FE91F}" type="presParOf" srcId="{33B6CEB6-AF46-47E5-9F5C-9FCDEB44A54B}" destId="{A17E241E-AB22-4CE7-92A3-33051F733857}" srcOrd="15" destOrd="0" presId="urn:microsoft.com/office/officeart/2005/8/layout/chevron1"/>
    <dgm:cxn modelId="{20F18C1B-DF06-47E3-96D8-919985D2480E}" type="presParOf" srcId="{33B6CEB6-AF46-47E5-9F5C-9FCDEB44A54B}" destId="{FCE4AC27-6956-4F54-A5C3-549B83D6AC93}" srcOrd="16" destOrd="0" presId="urn:microsoft.com/office/officeart/2005/8/layout/chevron1"/>
    <dgm:cxn modelId="{663D7E11-5376-44EA-BFCB-B01299FDDA6F}" type="presParOf" srcId="{33B6CEB6-AF46-47E5-9F5C-9FCDEB44A54B}" destId="{D780B0FC-E785-4064-BE59-30763D1704D0}" srcOrd="17" destOrd="0" presId="urn:microsoft.com/office/officeart/2005/8/layout/chevron1"/>
    <dgm:cxn modelId="{E4A176E6-1BFA-4E5A-BFE1-F5F2E732D6A4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7926B-0262-4439-9CAC-F13DB6D81D19}" type="presOf" srcId="{87A62707-4972-451F-9E55-F3FB6AD1FE43}" destId="{5CE684C4-4B96-4C67-BD59-85CAEC06AA71}" srcOrd="0" destOrd="0" presId="urn:microsoft.com/office/officeart/2005/8/layout/chevron1"/>
    <dgm:cxn modelId="{DDE1B341-F306-4D8E-8613-EB2EB9C3A7D9}" type="presOf" srcId="{1A573DC2-626A-4A38-BD40-26273A43F8AC}" destId="{40B5984C-1F90-4A9E-8C8B-934D97B39C52}" srcOrd="0" destOrd="0" presId="urn:microsoft.com/office/officeart/2005/8/layout/chevron1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FA0FCC1D-E0E4-48A5-82A5-A3A6066529A9}" type="presOf" srcId="{91C0E10A-BA40-4C2D-B9B0-16BBD1F23362}" destId="{FCE4AC27-6956-4F54-A5C3-549B83D6AC93}" srcOrd="0" destOrd="0" presId="urn:microsoft.com/office/officeart/2005/8/layout/chevron1"/>
    <dgm:cxn modelId="{75B6CCEA-E314-4C5B-BA40-D7F30020B05D}" type="presOf" srcId="{0902CEE0-A9DD-4037-91F0-22D4C205FADF}" destId="{DBBDBE14-D229-4BB3-BEF0-C2BA9C0C3E3D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F9E3785F-E8C5-448E-A35A-A46D6399DAC5}" type="presOf" srcId="{609FCD8C-EC93-459B-8AE3-9AAD95206FC5}" destId="{33B6CEB6-AF46-47E5-9F5C-9FCDEB44A54B}" srcOrd="0" destOrd="0" presId="urn:microsoft.com/office/officeart/2005/8/layout/chevron1"/>
    <dgm:cxn modelId="{2238BB0A-AB0C-410F-863D-93EDFD85EF4A}" type="presOf" srcId="{F003027B-2238-453E-AE66-D1CF5145816F}" destId="{7901E079-E8E2-4329-845B-5DF39A2890B8}" srcOrd="0" destOrd="0" presId="urn:microsoft.com/office/officeart/2005/8/layout/chevron1"/>
    <dgm:cxn modelId="{5F0D9B5C-7F1F-46B0-A18A-F2F53BADBDA6}" type="presOf" srcId="{5AEBA92E-A28C-4304-8338-9716F2928EC8}" destId="{8FDFA511-0A81-4012-B200-9D0D395DF3E2}" srcOrd="0" destOrd="0" presId="urn:microsoft.com/office/officeart/2005/8/layout/chevron1"/>
    <dgm:cxn modelId="{B1FE4C11-2191-4437-B196-3C921F115D76}" type="presOf" srcId="{C20047B3-5475-408F-95E2-FFE377EB9472}" destId="{F850A81A-3337-4ACF-9E10-F360157ED69E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23538928-67E2-455B-B731-E658A930A61F}" type="presOf" srcId="{FBCC26C2-C5C8-47B5-AFD1-7AE261C7C1C2}" destId="{27D7584E-0572-44AB-AC3C-D9A8BCE4F28F}" srcOrd="0" destOrd="0" presId="urn:microsoft.com/office/officeart/2005/8/layout/chevron1"/>
    <dgm:cxn modelId="{E6E83CFA-AD8E-4CBB-ACAE-828B54408FAD}" type="presOf" srcId="{65BC48C9-F4AD-4328-BDFF-6AAA205FFBF4}" destId="{B8D4798C-85A7-4AF0-A78C-582C22354BC0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25BAA12C-FD46-4A65-83C5-6555B97A211E}" type="presOf" srcId="{EF4F0948-7656-493A-9698-4796C9728BBB}" destId="{C7C85176-556F-4A8C-8864-B68B71316CC8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E746A3B4-BF9D-477B-B6F9-CA30A910BC86}" type="presParOf" srcId="{33B6CEB6-AF46-47E5-9F5C-9FCDEB44A54B}" destId="{5CE684C4-4B96-4C67-BD59-85CAEC06AA71}" srcOrd="0" destOrd="0" presId="urn:microsoft.com/office/officeart/2005/8/layout/chevron1"/>
    <dgm:cxn modelId="{7093427A-DC04-41E2-9B83-056E0A2099A0}" type="presParOf" srcId="{33B6CEB6-AF46-47E5-9F5C-9FCDEB44A54B}" destId="{898C83A1-6B46-4C4A-8761-0F1D5B5B1B49}" srcOrd="1" destOrd="0" presId="urn:microsoft.com/office/officeart/2005/8/layout/chevron1"/>
    <dgm:cxn modelId="{96A8C42A-CC57-4D10-B1BF-F29C8D8F68E7}" type="presParOf" srcId="{33B6CEB6-AF46-47E5-9F5C-9FCDEB44A54B}" destId="{8FDFA511-0A81-4012-B200-9D0D395DF3E2}" srcOrd="2" destOrd="0" presId="urn:microsoft.com/office/officeart/2005/8/layout/chevron1"/>
    <dgm:cxn modelId="{1C3541A5-D69C-47F4-A1CE-9A33CF656DA5}" type="presParOf" srcId="{33B6CEB6-AF46-47E5-9F5C-9FCDEB44A54B}" destId="{73AFA9E3-F2F4-4B88-A67A-84078366B6CE}" srcOrd="3" destOrd="0" presId="urn:microsoft.com/office/officeart/2005/8/layout/chevron1"/>
    <dgm:cxn modelId="{4F273B9D-F007-495B-A88A-8EB753A10A32}" type="presParOf" srcId="{33B6CEB6-AF46-47E5-9F5C-9FCDEB44A54B}" destId="{C7C85176-556F-4A8C-8864-B68B71316CC8}" srcOrd="4" destOrd="0" presId="urn:microsoft.com/office/officeart/2005/8/layout/chevron1"/>
    <dgm:cxn modelId="{A65D64C5-32F7-44C6-8F4C-FA7B19F2965B}" type="presParOf" srcId="{33B6CEB6-AF46-47E5-9F5C-9FCDEB44A54B}" destId="{48F5526E-7C41-440C-8737-9B16A2876798}" srcOrd="5" destOrd="0" presId="urn:microsoft.com/office/officeart/2005/8/layout/chevron1"/>
    <dgm:cxn modelId="{0ACBD923-EEF2-45E6-80E1-6BD28ECBB12E}" type="presParOf" srcId="{33B6CEB6-AF46-47E5-9F5C-9FCDEB44A54B}" destId="{7901E079-E8E2-4329-845B-5DF39A2890B8}" srcOrd="6" destOrd="0" presId="urn:microsoft.com/office/officeart/2005/8/layout/chevron1"/>
    <dgm:cxn modelId="{7188D034-F1C2-4292-B54E-908EB195DEB4}" type="presParOf" srcId="{33B6CEB6-AF46-47E5-9F5C-9FCDEB44A54B}" destId="{A04CDA22-1DF3-48AA-BFD6-4C9E62625F54}" srcOrd="7" destOrd="0" presId="urn:microsoft.com/office/officeart/2005/8/layout/chevron1"/>
    <dgm:cxn modelId="{7B3DE299-EFB1-46C0-8E08-5AAE8B3EB085}" type="presParOf" srcId="{33B6CEB6-AF46-47E5-9F5C-9FCDEB44A54B}" destId="{B8D4798C-85A7-4AF0-A78C-582C22354BC0}" srcOrd="8" destOrd="0" presId="urn:microsoft.com/office/officeart/2005/8/layout/chevron1"/>
    <dgm:cxn modelId="{348FBBFB-0F62-4662-BCE2-435F9E0EC362}" type="presParOf" srcId="{33B6CEB6-AF46-47E5-9F5C-9FCDEB44A54B}" destId="{C9BD7C01-7DD3-483D-BC40-E2EA27E39020}" srcOrd="9" destOrd="0" presId="urn:microsoft.com/office/officeart/2005/8/layout/chevron1"/>
    <dgm:cxn modelId="{0E7DC5C3-B345-4819-9EC7-0CF17B151280}" type="presParOf" srcId="{33B6CEB6-AF46-47E5-9F5C-9FCDEB44A54B}" destId="{DBBDBE14-D229-4BB3-BEF0-C2BA9C0C3E3D}" srcOrd="10" destOrd="0" presId="urn:microsoft.com/office/officeart/2005/8/layout/chevron1"/>
    <dgm:cxn modelId="{E9288C0D-A75C-4EEC-BFE1-6625B170D102}" type="presParOf" srcId="{33B6CEB6-AF46-47E5-9F5C-9FCDEB44A54B}" destId="{8FA0DBAA-1A91-4017-BB4E-C717F8245316}" srcOrd="11" destOrd="0" presId="urn:microsoft.com/office/officeart/2005/8/layout/chevron1"/>
    <dgm:cxn modelId="{A115373A-AF2B-4BBC-AD36-F1FE68DC1EE0}" type="presParOf" srcId="{33B6CEB6-AF46-47E5-9F5C-9FCDEB44A54B}" destId="{27D7584E-0572-44AB-AC3C-D9A8BCE4F28F}" srcOrd="12" destOrd="0" presId="urn:microsoft.com/office/officeart/2005/8/layout/chevron1"/>
    <dgm:cxn modelId="{35DE7561-1BAD-4E39-8479-AD424928078C}" type="presParOf" srcId="{33B6CEB6-AF46-47E5-9F5C-9FCDEB44A54B}" destId="{EAC93B33-9782-4DBF-B0B9-70C298ACEE0A}" srcOrd="13" destOrd="0" presId="urn:microsoft.com/office/officeart/2005/8/layout/chevron1"/>
    <dgm:cxn modelId="{AFCE4F15-1985-41A7-BE58-D443B9FBA1E0}" type="presParOf" srcId="{33B6CEB6-AF46-47E5-9F5C-9FCDEB44A54B}" destId="{F850A81A-3337-4ACF-9E10-F360157ED69E}" srcOrd="14" destOrd="0" presId="urn:microsoft.com/office/officeart/2005/8/layout/chevron1"/>
    <dgm:cxn modelId="{85580D72-06FD-4183-B2BA-F17874F7EF58}" type="presParOf" srcId="{33B6CEB6-AF46-47E5-9F5C-9FCDEB44A54B}" destId="{A17E241E-AB22-4CE7-92A3-33051F733857}" srcOrd="15" destOrd="0" presId="urn:microsoft.com/office/officeart/2005/8/layout/chevron1"/>
    <dgm:cxn modelId="{881552F8-02BF-4F57-A8D3-3987A414BA6A}" type="presParOf" srcId="{33B6CEB6-AF46-47E5-9F5C-9FCDEB44A54B}" destId="{FCE4AC27-6956-4F54-A5C3-549B83D6AC93}" srcOrd="16" destOrd="0" presId="urn:microsoft.com/office/officeart/2005/8/layout/chevron1"/>
    <dgm:cxn modelId="{A1CDDA30-23B0-4FA4-8103-63D1A984FC39}" type="presParOf" srcId="{33B6CEB6-AF46-47E5-9F5C-9FCDEB44A54B}" destId="{D780B0FC-E785-4064-BE59-30763D1704D0}" srcOrd="17" destOrd="0" presId="urn:microsoft.com/office/officeart/2005/8/layout/chevron1"/>
    <dgm:cxn modelId="{DB7D6982-52F1-4F52-A484-DD6940916104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D8755-AFE4-46F3-BE23-1F0018F01E44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BB4D10-5F6B-454D-A889-CA274DF49067}">
      <dgm:prSet phldrT="[Text]" custT="1"/>
      <dgm:spPr/>
      <dgm:t>
        <a:bodyPr/>
        <a:lstStyle/>
        <a:p>
          <a:r>
            <a:rPr lang="en-US" sz="1000" dirty="0" smtClean="0"/>
            <a:t>Done</a:t>
          </a:r>
          <a:endParaRPr lang="en-US" sz="1000" dirty="0"/>
        </a:p>
      </dgm:t>
    </dgm:pt>
    <dgm:pt modelId="{94B7A894-FA68-4946-B754-9E5F8D547FDA}" type="parTrans" cxnId="{CB607516-2839-4421-8907-CDAFAE20AB22}">
      <dgm:prSet/>
      <dgm:spPr/>
      <dgm:t>
        <a:bodyPr/>
        <a:lstStyle/>
        <a:p>
          <a:endParaRPr lang="en-US"/>
        </a:p>
      </dgm:t>
    </dgm:pt>
    <dgm:pt modelId="{9FC90378-2EE7-4A0A-8E21-26318BA2D78D}" type="sibTrans" cxnId="{CB607516-2839-4421-8907-CDAFAE20AB22}">
      <dgm:prSet/>
      <dgm:spPr/>
      <dgm:t>
        <a:bodyPr/>
        <a:lstStyle/>
        <a:p>
          <a:endParaRPr lang="en-US"/>
        </a:p>
      </dgm:t>
    </dgm:pt>
    <dgm:pt modelId="{44F7B787-A00F-4BFD-9545-164F57D5C307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Review Existing Capabilities</a:t>
          </a:r>
          <a:endParaRPr lang="en-US" dirty="0"/>
        </a:p>
      </dgm:t>
    </dgm:pt>
    <dgm:pt modelId="{3707FC6F-AFF6-4BEC-9A2B-C17C5A18BE9D}" type="parTrans" cxnId="{E949AA05-A13D-457D-B727-85E09766154A}">
      <dgm:prSet/>
      <dgm:spPr/>
      <dgm:t>
        <a:bodyPr/>
        <a:lstStyle/>
        <a:p>
          <a:endParaRPr lang="en-US"/>
        </a:p>
      </dgm:t>
    </dgm:pt>
    <dgm:pt modelId="{B2B145DF-297E-4154-BC8F-2D91FCD6EE69}" type="sibTrans" cxnId="{E949AA05-A13D-457D-B727-85E09766154A}">
      <dgm:prSet/>
      <dgm:spPr/>
      <dgm:t>
        <a:bodyPr/>
        <a:lstStyle/>
        <a:p>
          <a:endParaRPr lang="en-US"/>
        </a:p>
      </dgm:t>
    </dgm:pt>
    <dgm:pt modelId="{7646C167-B64F-46F5-9EBF-DC0DD29266A3}">
      <dgm:prSet/>
      <dgm:spPr/>
      <dgm:t>
        <a:bodyPr/>
        <a:lstStyle/>
        <a:p>
          <a:r>
            <a:rPr lang="en-US" b="1" smtClean="0">
              <a:latin typeface="Calibri" pitchFamily="34" charset="0"/>
            </a:rPr>
            <a:t>Coordinate with “Regional Framework”</a:t>
          </a:r>
          <a:endParaRPr lang="en-US" b="1" dirty="0" smtClean="0">
            <a:latin typeface="Calibri" pitchFamily="34" charset="0"/>
          </a:endParaRPr>
        </a:p>
      </dgm:t>
    </dgm:pt>
    <dgm:pt modelId="{87DAC7B1-A292-4A8E-8C85-84ED919E49C2}" type="parTrans" cxnId="{9B7E3008-1716-4C61-912C-468CD399BABA}">
      <dgm:prSet/>
      <dgm:spPr/>
      <dgm:t>
        <a:bodyPr/>
        <a:lstStyle/>
        <a:p>
          <a:endParaRPr lang="en-US"/>
        </a:p>
      </dgm:t>
    </dgm:pt>
    <dgm:pt modelId="{E3B195AF-1F53-4C24-8467-CE25376BE6DA}" type="sibTrans" cxnId="{9B7E3008-1716-4C61-912C-468CD399BABA}">
      <dgm:prSet/>
      <dgm:spPr/>
      <dgm:t>
        <a:bodyPr/>
        <a:lstStyle/>
        <a:p>
          <a:endParaRPr lang="en-US"/>
        </a:p>
      </dgm:t>
    </dgm:pt>
    <dgm:pt modelId="{772DCC17-FCEF-420E-9AD1-29B5290A92E8}">
      <dgm:prSet/>
      <dgm:spPr/>
      <dgm:t>
        <a:bodyPr/>
        <a:lstStyle/>
        <a:p>
          <a:r>
            <a:rPr lang="en-US" b="1" smtClean="0">
              <a:latin typeface="Calibri" pitchFamily="34" charset="0"/>
            </a:rPr>
            <a:t>Data Collection</a:t>
          </a:r>
          <a:endParaRPr lang="en-US" b="1" dirty="0" smtClean="0">
            <a:latin typeface="Calibri" pitchFamily="34" charset="0"/>
          </a:endParaRPr>
        </a:p>
      </dgm:t>
    </dgm:pt>
    <dgm:pt modelId="{CF03D47F-0CD6-49D0-8BDC-03121BCDF640}" type="parTrans" cxnId="{224283F6-EED3-4E07-9B5A-11182EA3D072}">
      <dgm:prSet/>
      <dgm:spPr/>
      <dgm:t>
        <a:bodyPr/>
        <a:lstStyle/>
        <a:p>
          <a:endParaRPr lang="en-US"/>
        </a:p>
      </dgm:t>
    </dgm:pt>
    <dgm:pt modelId="{60FE10CB-3E95-4145-AE2D-95974775D395}" type="sibTrans" cxnId="{224283F6-EED3-4E07-9B5A-11182EA3D072}">
      <dgm:prSet/>
      <dgm:spPr/>
      <dgm:t>
        <a:bodyPr/>
        <a:lstStyle/>
        <a:p>
          <a:endParaRPr lang="en-US"/>
        </a:p>
      </dgm:t>
    </dgm:pt>
    <dgm:pt modelId="{89566D16-960F-4B90-838E-8B02137E8AA0}">
      <dgm:prSet/>
      <dgm:spPr/>
      <dgm:t>
        <a:bodyPr/>
        <a:lstStyle/>
        <a:p>
          <a:r>
            <a:rPr lang="en-US" b="1" smtClean="0">
              <a:latin typeface="Calibri" pitchFamily="34" charset="0"/>
            </a:rPr>
            <a:t>Vulnerability and Risk Assessment</a:t>
          </a:r>
          <a:endParaRPr lang="en-US" b="1" dirty="0" smtClean="0">
            <a:latin typeface="Calibri" pitchFamily="34" charset="0"/>
          </a:endParaRPr>
        </a:p>
      </dgm:t>
    </dgm:pt>
    <dgm:pt modelId="{CFD5763D-8FE3-4C1B-A59B-A97FA282BCAF}" type="parTrans" cxnId="{99B55F1E-647A-4AAA-966E-655B00B8FFFB}">
      <dgm:prSet/>
      <dgm:spPr/>
      <dgm:t>
        <a:bodyPr/>
        <a:lstStyle/>
        <a:p>
          <a:endParaRPr lang="en-US"/>
        </a:p>
      </dgm:t>
    </dgm:pt>
    <dgm:pt modelId="{B65C445D-B5BB-4B28-A809-1D868A638E56}" type="sibTrans" cxnId="{99B55F1E-647A-4AAA-966E-655B00B8FFFB}">
      <dgm:prSet/>
      <dgm:spPr/>
      <dgm:t>
        <a:bodyPr/>
        <a:lstStyle/>
        <a:p>
          <a:endParaRPr lang="en-US"/>
        </a:p>
      </dgm:t>
    </dgm:pt>
    <dgm:pt modelId="{CB63F270-AA28-482A-9E37-48336E9947E6}">
      <dgm:prSet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Public Information Meetings, Surveys</a:t>
          </a:r>
        </a:p>
      </dgm:t>
    </dgm:pt>
    <dgm:pt modelId="{94651DFC-F7D1-428E-B51F-1065B4E10AFB}" type="parTrans" cxnId="{FA05E8DD-012F-44A5-8B80-124B6D903AE5}">
      <dgm:prSet/>
      <dgm:spPr/>
      <dgm:t>
        <a:bodyPr/>
        <a:lstStyle/>
        <a:p>
          <a:endParaRPr lang="en-US"/>
        </a:p>
      </dgm:t>
    </dgm:pt>
    <dgm:pt modelId="{73478C3F-62C2-4633-9B29-96E3D40AE6C2}" type="sibTrans" cxnId="{FA05E8DD-012F-44A5-8B80-124B6D903AE5}">
      <dgm:prSet/>
      <dgm:spPr/>
      <dgm:t>
        <a:bodyPr/>
        <a:lstStyle/>
        <a:p>
          <a:endParaRPr lang="en-US"/>
        </a:p>
      </dgm:t>
    </dgm:pt>
    <dgm:pt modelId="{6171C153-19E2-4363-8A44-7538F16AF65A}">
      <dgm:prSet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Select Sandy-Impacted Neighborhoods</a:t>
          </a:r>
        </a:p>
      </dgm:t>
    </dgm:pt>
    <dgm:pt modelId="{08887963-9AD3-475A-BD2F-4BDAB2965ACB}" type="parTrans" cxnId="{E2FFA18E-DF3D-4518-96B6-C6466729754E}">
      <dgm:prSet/>
      <dgm:spPr/>
      <dgm:t>
        <a:bodyPr/>
        <a:lstStyle/>
        <a:p>
          <a:endParaRPr lang="en-US"/>
        </a:p>
      </dgm:t>
    </dgm:pt>
    <dgm:pt modelId="{81DB1E35-54F2-4F71-882B-1A1E9AA0B800}" type="sibTrans" cxnId="{E2FFA18E-DF3D-4518-96B6-C6466729754E}">
      <dgm:prSet/>
      <dgm:spPr/>
      <dgm:t>
        <a:bodyPr/>
        <a:lstStyle/>
        <a:p>
          <a:endParaRPr lang="en-US"/>
        </a:p>
      </dgm:t>
    </dgm:pt>
    <dgm:pt modelId="{1B6FC09F-FFB6-4C1C-A0E0-110E4999E9CB}">
      <dgm:prSet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Coastal Resilience Plan</a:t>
          </a:r>
          <a:endParaRPr lang="en-US" b="1" dirty="0">
            <a:latin typeface="Calibri" pitchFamily="34" charset="0"/>
          </a:endParaRPr>
        </a:p>
      </dgm:t>
    </dgm:pt>
    <dgm:pt modelId="{EB0ECEE6-2C64-4903-A455-8C1F2565EE39}" type="parTrans" cxnId="{3A04509D-63E0-4289-AEE1-BBD6564EF2BE}">
      <dgm:prSet/>
      <dgm:spPr/>
      <dgm:t>
        <a:bodyPr/>
        <a:lstStyle/>
        <a:p>
          <a:endParaRPr lang="en-US"/>
        </a:p>
      </dgm:t>
    </dgm:pt>
    <dgm:pt modelId="{98E6B1BC-F943-4A3D-B3CE-4D2688CEA1C2}" type="sibTrans" cxnId="{3A04509D-63E0-4289-AEE1-BBD6564EF2BE}">
      <dgm:prSet/>
      <dgm:spPr/>
      <dgm:t>
        <a:bodyPr/>
        <a:lstStyle/>
        <a:p>
          <a:endParaRPr lang="en-US"/>
        </a:p>
      </dgm:t>
    </dgm:pt>
    <dgm:pt modelId="{4A514CA5-397F-4190-824A-33DBBB8EB349}">
      <dgm:prSet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Implementation Plan and Process</a:t>
          </a:r>
        </a:p>
      </dgm:t>
    </dgm:pt>
    <dgm:pt modelId="{B851E20C-59DF-4519-A3A5-C40E2800A7E6}" type="parTrans" cxnId="{7667F25D-71B3-4EC1-8F7C-692276863E95}">
      <dgm:prSet/>
      <dgm:spPr/>
      <dgm:t>
        <a:bodyPr/>
        <a:lstStyle/>
        <a:p>
          <a:endParaRPr lang="en-US"/>
        </a:p>
      </dgm:t>
    </dgm:pt>
    <dgm:pt modelId="{9D7693FE-4D2E-4380-A55B-561BAD2DD27E}" type="sibTrans" cxnId="{7667F25D-71B3-4EC1-8F7C-692276863E95}">
      <dgm:prSet/>
      <dgm:spPr/>
      <dgm:t>
        <a:bodyPr/>
        <a:lstStyle/>
        <a:p>
          <a:endParaRPr lang="en-US"/>
        </a:p>
      </dgm:t>
    </dgm:pt>
    <dgm:pt modelId="{666D7921-D1AC-4D08-8015-47F5F037285D}">
      <dgm:prSet custT="1"/>
      <dgm:spPr/>
      <dgm:t>
        <a:bodyPr/>
        <a:lstStyle/>
        <a:p>
          <a:r>
            <a:rPr lang="en-US" sz="1000" b="1" dirty="0" smtClean="0">
              <a:latin typeface="Calibri" pitchFamily="34" charset="0"/>
            </a:rPr>
            <a:t>Spring</a:t>
          </a:r>
        </a:p>
      </dgm:t>
    </dgm:pt>
    <dgm:pt modelId="{A1A85A8F-DB07-43AA-B6D7-A60F25F7FA1C}" type="parTrans" cxnId="{38C7574D-CC4E-4DDC-B270-88A5807682CC}">
      <dgm:prSet/>
      <dgm:spPr/>
      <dgm:t>
        <a:bodyPr/>
        <a:lstStyle/>
        <a:p>
          <a:endParaRPr lang="en-US"/>
        </a:p>
      </dgm:t>
    </dgm:pt>
    <dgm:pt modelId="{02AB5C7C-1641-45A8-A60F-EBCC67AD9D51}" type="sibTrans" cxnId="{38C7574D-CC4E-4DDC-B270-88A5807682CC}">
      <dgm:prSet/>
      <dgm:spPr/>
      <dgm:t>
        <a:bodyPr/>
        <a:lstStyle/>
        <a:p>
          <a:endParaRPr lang="en-US"/>
        </a:p>
      </dgm:t>
    </dgm:pt>
    <dgm:pt modelId="{DFAB8D3E-FE79-4C5C-92D2-E3160E613753}">
      <dgm:prSet custT="1"/>
      <dgm:spPr/>
      <dgm:t>
        <a:bodyPr/>
        <a:lstStyle/>
        <a:p>
          <a:r>
            <a:rPr lang="en-US" sz="1000" b="1" dirty="0" smtClean="0">
              <a:latin typeface="Calibri" pitchFamily="34" charset="0"/>
            </a:rPr>
            <a:t>Winter</a:t>
          </a:r>
          <a:endParaRPr lang="en-US" sz="1000" b="1" dirty="0">
            <a:latin typeface="Calibri" pitchFamily="34" charset="0"/>
          </a:endParaRPr>
        </a:p>
      </dgm:t>
    </dgm:pt>
    <dgm:pt modelId="{B669FA54-9B2D-4A0E-BAD8-664F644D4F88}" type="parTrans" cxnId="{7C2646EA-9CE4-492A-A653-E3FF753F9C66}">
      <dgm:prSet/>
      <dgm:spPr/>
      <dgm:t>
        <a:bodyPr/>
        <a:lstStyle/>
        <a:p>
          <a:endParaRPr lang="en-US"/>
        </a:p>
      </dgm:t>
    </dgm:pt>
    <dgm:pt modelId="{848E739D-1179-4191-81DB-B4390344E0C2}" type="sibTrans" cxnId="{7C2646EA-9CE4-492A-A653-E3FF753F9C66}">
      <dgm:prSet/>
      <dgm:spPr/>
      <dgm:t>
        <a:bodyPr/>
        <a:lstStyle/>
        <a:p>
          <a:endParaRPr lang="en-US"/>
        </a:p>
      </dgm:t>
    </dgm:pt>
    <dgm:pt modelId="{A4D36EC6-973F-47F2-81C5-F23E13D6C191}">
      <dgm:prSet custT="1"/>
      <dgm:spPr/>
      <dgm:t>
        <a:bodyPr/>
        <a:lstStyle/>
        <a:p>
          <a:r>
            <a:rPr lang="en-US" sz="1000" b="1" smtClean="0">
              <a:latin typeface="Calibri" pitchFamily="34" charset="0"/>
            </a:rPr>
            <a:t>Winter</a:t>
          </a:r>
          <a:endParaRPr lang="en-US" sz="1000" b="1" dirty="0" smtClean="0">
            <a:latin typeface="Calibri" pitchFamily="34" charset="0"/>
          </a:endParaRPr>
        </a:p>
      </dgm:t>
    </dgm:pt>
    <dgm:pt modelId="{8A012C21-FC38-4195-A77B-5ECF3FE77CF5}" type="parTrans" cxnId="{CEA840A7-F2CA-4226-B62C-08CB999B747B}">
      <dgm:prSet/>
      <dgm:spPr/>
      <dgm:t>
        <a:bodyPr/>
        <a:lstStyle/>
        <a:p>
          <a:endParaRPr lang="en-US"/>
        </a:p>
      </dgm:t>
    </dgm:pt>
    <dgm:pt modelId="{A33DFA3C-BEDD-46D1-A4A9-235A8004F1CD}" type="sibTrans" cxnId="{CEA840A7-F2CA-4226-B62C-08CB999B747B}">
      <dgm:prSet/>
      <dgm:spPr/>
      <dgm:t>
        <a:bodyPr/>
        <a:lstStyle/>
        <a:p>
          <a:endParaRPr lang="en-US"/>
        </a:p>
      </dgm:t>
    </dgm:pt>
    <dgm:pt modelId="{03B5AFAF-62E7-4E61-8259-67292F59EE2C}">
      <dgm:prSet custT="1"/>
      <dgm:spPr/>
      <dgm:t>
        <a:bodyPr/>
        <a:lstStyle/>
        <a:p>
          <a:r>
            <a:rPr lang="en-US" sz="1000" b="1" dirty="0" smtClean="0">
              <a:latin typeface="Calibri" pitchFamily="34" charset="0"/>
            </a:rPr>
            <a:t>Now</a:t>
          </a:r>
        </a:p>
      </dgm:t>
    </dgm:pt>
    <dgm:pt modelId="{6B132238-4CBC-42BF-819C-3F44B5AB671D}" type="parTrans" cxnId="{7349F53F-25AD-49AB-BB68-26355BBB7162}">
      <dgm:prSet/>
      <dgm:spPr/>
      <dgm:t>
        <a:bodyPr/>
        <a:lstStyle/>
        <a:p>
          <a:endParaRPr lang="en-US"/>
        </a:p>
      </dgm:t>
    </dgm:pt>
    <dgm:pt modelId="{51104CD1-2F47-43EE-B57B-381C2E686585}" type="sibTrans" cxnId="{7349F53F-25AD-49AB-BB68-26355BBB7162}">
      <dgm:prSet/>
      <dgm:spPr/>
      <dgm:t>
        <a:bodyPr/>
        <a:lstStyle/>
        <a:p>
          <a:endParaRPr lang="en-US"/>
        </a:p>
      </dgm:t>
    </dgm:pt>
    <dgm:pt modelId="{4494E27F-613C-4209-9E54-CF2C2073809A}">
      <dgm:prSet custT="1"/>
      <dgm:spPr/>
      <dgm:t>
        <a:bodyPr/>
        <a:lstStyle/>
        <a:p>
          <a:r>
            <a:rPr lang="en-US" sz="1000" b="1" dirty="0" smtClean="0">
              <a:latin typeface="Calibri" pitchFamily="34" charset="0"/>
            </a:rPr>
            <a:t>Now</a:t>
          </a:r>
        </a:p>
      </dgm:t>
    </dgm:pt>
    <dgm:pt modelId="{606F53BA-16C1-4BDD-B7AA-6CC1D7C55321}" type="parTrans" cxnId="{901EBF2D-F41B-40E3-95A2-A153C288B7D2}">
      <dgm:prSet/>
      <dgm:spPr/>
      <dgm:t>
        <a:bodyPr/>
        <a:lstStyle/>
        <a:p>
          <a:endParaRPr lang="en-US"/>
        </a:p>
      </dgm:t>
    </dgm:pt>
    <dgm:pt modelId="{948CC763-76ED-4081-94C1-26FE84F4B22D}" type="sibTrans" cxnId="{901EBF2D-F41B-40E3-95A2-A153C288B7D2}">
      <dgm:prSet/>
      <dgm:spPr/>
      <dgm:t>
        <a:bodyPr/>
        <a:lstStyle/>
        <a:p>
          <a:endParaRPr lang="en-US"/>
        </a:p>
      </dgm:t>
    </dgm:pt>
    <dgm:pt modelId="{9A7E71AB-DDDC-4E5C-8FD5-A2FEBE705680}">
      <dgm:prSet custT="1"/>
      <dgm:spPr/>
      <dgm:t>
        <a:bodyPr/>
        <a:lstStyle/>
        <a:p>
          <a:r>
            <a:rPr lang="en-US" sz="1000" b="1" dirty="0" smtClean="0">
              <a:latin typeface="Calibri" pitchFamily="34" charset="0"/>
            </a:rPr>
            <a:t>Done</a:t>
          </a:r>
        </a:p>
      </dgm:t>
    </dgm:pt>
    <dgm:pt modelId="{DF0C72DE-893E-41E1-8B10-4FF7C2BF2FD6}" type="parTrans" cxnId="{4C1AA73A-762D-4CA1-ADDC-6E8F7D9D11D7}">
      <dgm:prSet/>
      <dgm:spPr/>
      <dgm:t>
        <a:bodyPr/>
        <a:lstStyle/>
        <a:p>
          <a:endParaRPr lang="en-US"/>
        </a:p>
      </dgm:t>
    </dgm:pt>
    <dgm:pt modelId="{8A87A6E5-37DD-4E65-8FAA-6702A1D3265B}" type="sibTrans" cxnId="{4C1AA73A-762D-4CA1-ADDC-6E8F7D9D11D7}">
      <dgm:prSet/>
      <dgm:spPr/>
      <dgm:t>
        <a:bodyPr/>
        <a:lstStyle/>
        <a:p>
          <a:endParaRPr lang="en-US"/>
        </a:p>
      </dgm:t>
    </dgm:pt>
    <dgm:pt modelId="{F35E0CCF-00F9-4540-BFAD-134C643471B0}">
      <dgm:prSet custT="1"/>
      <dgm:spPr/>
      <dgm:t>
        <a:bodyPr/>
        <a:lstStyle/>
        <a:p>
          <a:r>
            <a:rPr lang="en-US" sz="1000" b="1" dirty="0" smtClean="0">
              <a:latin typeface="Calibri" pitchFamily="34" charset="0"/>
            </a:rPr>
            <a:t>Done</a:t>
          </a:r>
        </a:p>
      </dgm:t>
    </dgm:pt>
    <dgm:pt modelId="{34B1D8D0-FDD2-483A-AAF7-73C58C3132E8}" type="parTrans" cxnId="{F1480339-593F-4EEA-AC8B-0EDDB6A7096E}">
      <dgm:prSet/>
      <dgm:spPr/>
      <dgm:t>
        <a:bodyPr/>
        <a:lstStyle/>
        <a:p>
          <a:endParaRPr lang="en-US"/>
        </a:p>
      </dgm:t>
    </dgm:pt>
    <dgm:pt modelId="{0BF8E59D-680D-4C09-861C-E200305BBF90}" type="sibTrans" cxnId="{F1480339-593F-4EEA-AC8B-0EDDB6A7096E}">
      <dgm:prSet/>
      <dgm:spPr/>
      <dgm:t>
        <a:bodyPr/>
        <a:lstStyle/>
        <a:p>
          <a:endParaRPr lang="en-US"/>
        </a:p>
      </dgm:t>
    </dgm:pt>
    <dgm:pt modelId="{AB889064-2B22-47C5-BDED-E4CD851F9BB4}">
      <dgm:prSet custT="1"/>
      <dgm:spPr/>
      <dgm:t>
        <a:bodyPr/>
        <a:lstStyle/>
        <a:p>
          <a:r>
            <a:rPr lang="en-US" sz="1000" b="1" dirty="0" smtClean="0">
              <a:latin typeface="Calibri" pitchFamily="34" charset="0"/>
            </a:rPr>
            <a:t>Done</a:t>
          </a:r>
        </a:p>
      </dgm:t>
    </dgm:pt>
    <dgm:pt modelId="{8C055AEB-183A-4D5A-B675-8BB826F336EF}" type="parTrans" cxnId="{F3BD4B72-2EBD-47EE-BEE0-23C59A7EBE3B}">
      <dgm:prSet/>
      <dgm:spPr/>
      <dgm:t>
        <a:bodyPr/>
        <a:lstStyle/>
        <a:p>
          <a:endParaRPr lang="en-US"/>
        </a:p>
      </dgm:t>
    </dgm:pt>
    <dgm:pt modelId="{7A40692C-E3BD-4D31-817E-20FB592CD187}" type="sibTrans" cxnId="{F3BD4B72-2EBD-47EE-BEE0-23C59A7EBE3B}">
      <dgm:prSet/>
      <dgm:spPr/>
      <dgm:t>
        <a:bodyPr/>
        <a:lstStyle/>
        <a:p>
          <a:endParaRPr lang="en-US"/>
        </a:p>
      </dgm:t>
    </dgm:pt>
    <dgm:pt modelId="{A40D15D8-2D22-40ED-A852-36989C7AB67A}">
      <dgm:prSet custT="1"/>
      <dgm:spPr/>
      <dgm:t>
        <a:bodyPr/>
        <a:lstStyle/>
        <a:p>
          <a:r>
            <a:rPr lang="en-US" sz="1000" b="1" dirty="0" smtClean="0">
              <a:latin typeface="Calibri" pitchFamily="34" charset="0"/>
            </a:rPr>
            <a:t>Spring</a:t>
          </a:r>
          <a:endParaRPr lang="en-US" sz="1000" b="1" dirty="0">
            <a:latin typeface="Calibri" pitchFamily="34" charset="0"/>
          </a:endParaRPr>
        </a:p>
      </dgm:t>
    </dgm:pt>
    <dgm:pt modelId="{4C4B2E97-15EB-4EB4-A254-1C2C826F5C47}" type="parTrans" cxnId="{861D8808-B6A0-48D4-BF16-8064C8931754}">
      <dgm:prSet/>
      <dgm:spPr/>
      <dgm:t>
        <a:bodyPr/>
        <a:lstStyle/>
        <a:p>
          <a:endParaRPr lang="en-US"/>
        </a:p>
      </dgm:t>
    </dgm:pt>
    <dgm:pt modelId="{74BF84D2-EEE5-4EED-9074-88EB37E260B6}" type="sibTrans" cxnId="{861D8808-B6A0-48D4-BF16-8064C8931754}">
      <dgm:prSet/>
      <dgm:spPr/>
      <dgm:t>
        <a:bodyPr/>
        <a:lstStyle/>
        <a:p>
          <a:endParaRPr lang="en-US"/>
        </a:p>
      </dgm:t>
    </dgm:pt>
    <dgm:pt modelId="{92180D1D-5967-4384-A47F-EBCD5664364E}">
      <dgm:prSet custT="1"/>
      <dgm:spPr/>
      <dgm:t>
        <a:bodyPr/>
        <a:lstStyle/>
        <a:p>
          <a:r>
            <a:rPr lang="en-US" sz="2100" b="1" dirty="0" smtClean="0">
              <a:latin typeface="Calibri" pitchFamily="34" charset="0"/>
            </a:rPr>
            <a:t>Conceptual Designs</a:t>
          </a:r>
          <a:endParaRPr lang="en-US" sz="2100" b="1" dirty="0">
            <a:latin typeface="Calibri" pitchFamily="34" charset="0"/>
          </a:endParaRPr>
        </a:p>
      </dgm:t>
    </dgm:pt>
    <dgm:pt modelId="{E9AB85AA-1D3B-4617-8BE9-6AACDC2CB72B}" type="sibTrans" cxnId="{9E676C7B-999A-4D58-94B0-C5321A27A162}">
      <dgm:prSet/>
      <dgm:spPr/>
      <dgm:t>
        <a:bodyPr/>
        <a:lstStyle/>
        <a:p>
          <a:endParaRPr lang="en-US"/>
        </a:p>
      </dgm:t>
    </dgm:pt>
    <dgm:pt modelId="{7C80AB6E-4A60-4704-BE20-C5A2E89C4A77}" type="parTrans" cxnId="{9E676C7B-999A-4D58-94B0-C5321A27A162}">
      <dgm:prSet/>
      <dgm:spPr/>
      <dgm:t>
        <a:bodyPr/>
        <a:lstStyle/>
        <a:p>
          <a:endParaRPr lang="en-US"/>
        </a:p>
      </dgm:t>
    </dgm:pt>
    <dgm:pt modelId="{0FCD46D4-E20D-424B-8C8F-2759D03246B2}">
      <dgm:prSet/>
      <dgm:spPr/>
      <dgm:t>
        <a:bodyPr/>
        <a:lstStyle/>
        <a:p>
          <a:r>
            <a:rPr lang="en-US" b="1" smtClean="0">
              <a:latin typeface="Calibri" pitchFamily="34" charset="0"/>
            </a:rPr>
            <a:t>Review of Adaptation Options</a:t>
          </a:r>
          <a:endParaRPr lang="en-US" b="1" dirty="0" smtClean="0">
            <a:latin typeface="Calibri" pitchFamily="34" charset="0"/>
          </a:endParaRPr>
        </a:p>
      </dgm:t>
    </dgm:pt>
    <dgm:pt modelId="{6BF31375-BEE9-4105-AAA8-A5527C79A097}" type="sibTrans" cxnId="{DDF8A672-041F-44E8-96EB-C87ED42611BC}">
      <dgm:prSet/>
      <dgm:spPr/>
      <dgm:t>
        <a:bodyPr/>
        <a:lstStyle/>
        <a:p>
          <a:endParaRPr lang="en-US"/>
        </a:p>
      </dgm:t>
    </dgm:pt>
    <dgm:pt modelId="{8D09ECFE-0840-473E-8452-F749982EBB46}" type="parTrans" cxnId="{DDF8A672-041F-44E8-96EB-C87ED42611BC}">
      <dgm:prSet/>
      <dgm:spPr/>
      <dgm:t>
        <a:bodyPr/>
        <a:lstStyle/>
        <a:p>
          <a:endParaRPr lang="en-US"/>
        </a:p>
      </dgm:t>
    </dgm:pt>
    <dgm:pt modelId="{B33E5599-BBDC-43F0-98AB-D5266C31323F}" type="pres">
      <dgm:prSet presAssocID="{DABD8755-AFE4-46F3-BE23-1F0018F01E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3C8D14-62E0-4CE9-914F-1E7C78ED9DC4}" type="pres">
      <dgm:prSet presAssocID="{ABBB4D10-5F6B-454D-A889-CA274DF49067}" presName="composite" presStyleCnt="0"/>
      <dgm:spPr/>
    </dgm:pt>
    <dgm:pt modelId="{A5D59454-EC86-477C-8471-CD5A27FA1488}" type="pres">
      <dgm:prSet presAssocID="{ABBB4D10-5F6B-454D-A889-CA274DF49067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DA4E5-6087-4FF8-A3EA-A3B42FC0AE85}" type="pres">
      <dgm:prSet presAssocID="{ABBB4D10-5F6B-454D-A889-CA274DF49067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CD7AF-8E08-4017-8980-12FAC6278818}" type="pres">
      <dgm:prSet presAssocID="{9FC90378-2EE7-4A0A-8E21-26318BA2D78D}" presName="sp" presStyleCnt="0"/>
      <dgm:spPr/>
    </dgm:pt>
    <dgm:pt modelId="{E61A0329-ED88-4A01-ABB0-4F2A18878C4F}" type="pres">
      <dgm:prSet presAssocID="{AB889064-2B22-47C5-BDED-E4CD851F9BB4}" presName="composite" presStyleCnt="0"/>
      <dgm:spPr/>
    </dgm:pt>
    <dgm:pt modelId="{DA639173-F0FE-42AC-9C02-F737C4668324}" type="pres">
      <dgm:prSet presAssocID="{AB889064-2B22-47C5-BDED-E4CD851F9BB4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82D3C-F2B7-402D-B891-79BACF38988D}" type="pres">
      <dgm:prSet presAssocID="{AB889064-2B22-47C5-BDED-E4CD851F9BB4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E1D39-E3BB-4C2F-BF9B-714F4DDD3243}" type="pres">
      <dgm:prSet presAssocID="{7A40692C-E3BD-4D31-817E-20FB592CD187}" presName="sp" presStyleCnt="0"/>
      <dgm:spPr/>
    </dgm:pt>
    <dgm:pt modelId="{D6FB6F90-D1D8-4022-9015-A6C5834F7C19}" type="pres">
      <dgm:prSet presAssocID="{F35E0CCF-00F9-4540-BFAD-134C643471B0}" presName="composite" presStyleCnt="0"/>
      <dgm:spPr/>
    </dgm:pt>
    <dgm:pt modelId="{784DB2D5-6CCA-4AEB-A80A-4BD95F651550}" type="pres">
      <dgm:prSet presAssocID="{F35E0CCF-00F9-4540-BFAD-134C643471B0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2ABEC-589A-4010-894A-6458D88B5D60}" type="pres">
      <dgm:prSet presAssocID="{F35E0CCF-00F9-4540-BFAD-134C643471B0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98BDE-F7E4-4DEA-9ECD-7B0AD4F8CF5C}" type="pres">
      <dgm:prSet presAssocID="{0BF8E59D-680D-4C09-861C-E200305BBF90}" presName="sp" presStyleCnt="0"/>
      <dgm:spPr/>
    </dgm:pt>
    <dgm:pt modelId="{D5B041D8-E318-4408-9454-CD7846FFF7A1}" type="pres">
      <dgm:prSet presAssocID="{9A7E71AB-DDDC-4E5C-8FD5-A2FEBE705680}" presName="composite" presStyleCnt="0"/>
      <dgm:spPr/>
    </dgm:pt>
    <dgm:pt modelId="{22A2E917-06A0-483D-B090-5CC76B0F9509}" type="pres">
      <dgm:prSet presAssocID="{9A7E71AB-DDDC-4E5C-8FD5-A2FEBE705680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77FC4-1C45-492C-9A67-1081B3AA0663}" type="pres">
      <dgm:prSet presAssocID="{9A7E71AB-DDDC-4E5C-8FD5-A2FEBE705680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41900-0379-4CDE-BE4C-9117DB9061DF}" type="pres">
      <dgm:prSet presAssocID="{8A87A6E5-37DD-4E65-8FAA-6702A1D3265B}" presName="sp" presStyleCnt="0"/>
      <dgm:spPr/>
    </dgm:pt>
    <dgm:pt modelId="{9E57B6BF-A280-4D5B-B943-4DD53F6C4499}" type="pres">
      <dgm:prSet presAssocID="{4494E27F-613C-4209-9E54-CF2C2073809A}" presName="composite" presStyleCnt="0"/>
      <dgm:spPr/>
    </dgm:pt>
    <dgm:pt modelId="{6C4F3AB8-E047-48B6-8E61-B931FA047EFF}" type="pres">
      <dgm:prSet presAssocID="{4494E27F-613C-4209-9E54-CF2C2073809A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8707D-AE18-4D20-8F86-E1CFCFB822A5}" type="pres">
      <dgm:prSet presAssocID="{4494E27F-613C-4209-9E54-CF2C2073809A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FE0DA-EB0E-4688-A854-7533F313AFCF}" type="pres">
      <dgm:prSet presAssocID="{948CC763-76ED-4081-94C1-26FE84F4B22D}" presName="sp" presStyleCnt="0"/>
      <dgm:spPr/>
    </dgm:pt>
    <dgm:pt modelId="{18EAE8B1-6E1E-4594-92B4-8CDF2C97E39F}" type="pres">
      <dgm:prSet presAssocID="{03B5AFAF-62E7-4E61-8259-67292F59EE2C}" presName="composite" presStyleCnt="0"/>
      <dgm:spPr/>
    </dgm:pt>
    <dgm:pt modelId="{C9DB1941-E4E3-453E-A46F-9D3DDAC067A2}" type="pres">
      <dgm:prSet presAssocID="{03B5AFAF-62E7-4E61-8259-67292F59EE2C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E1B4-ED16-48AF-B2F4-A8EE2B6C1C54}" type="pres">
      <dgm:prSet presAssocID="{03B5AFAF-62E7-4E61-8259-67292F59EE2C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E3648-2FFF-4792-87D5-91FD466D6BF1}" type="pres">
      <dgm:prSet presAssocID="{51104CD1-2F47-43EE-B57B-381C2E686585}" presName="sp" presStyleCnt="0"/>
      <dgm:spPr/>
    </dgm:pt>
    <dgm:pt modelId="{3426F6F4-2826-463A-86C4-99C07A0F5708}" type="pres">
      <dgm:prSet presAssocID="{A4D36EC6-973F-47F2-81C5-F23E13D6C191}" presName="composite" presStyleCnt="0"/>
      <dgm:spPr/>
    </dgm:pt>
    <dgm:pt modelId="{3C8D8A56-EB8B-41BE-B16A-84E5A920BB52}" type="pres">
      <dgm:prSet presAssocID="{A4D36EC6-973F-47F2-81C5-F23E13D6C191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D1848-7C4F-4214-BE6C-D5DF54EAD5FA}" type="pres">
      <dgm:prSet presAssocID="{A4D36EC6-973F-47F2-81C5-F23E13D6C191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BB9C6-141A-4A7B-B72F-9B176F29A51E}" type="pres">
      <dgm:prSet presAssocID="{A33DFA3C-BEDD-46D1-A4A9-235A8004F1CD}" presName="sp" presStyleCnt="0"/>
      <dgm:spPr/>
    </dgm:pt>
    <dgm:pt modelId="{5CE4272B-E831-488E-BCDD-74E4F8BEF5F4}" type="pres">
      <dgm:prSet presAssocID="{DFAB8D3E-FE79-4C5C-92D2-E3160E613753}" presName="composite" presStyleCnt="0"/>
      <dgm:spPr/>
    </dgm:pt>
    <dgm:pt modelId="{8EB386CD-138D-463A-9ADD-2D839BBB4E53}" type="pres">
      <dgm:prSet presAssocID="{DFAB8D3E-FE79-4C5C-92D2-E3160E613753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D5478-F9E3-4B06-9D2A-92B8C25E6EBE}" type="pres">
      <dgm:prSet presAssocID="{DFAB8D3E-FE79-4C5C-92D2-E3160E613753}" presName="descendantText" presStyleLbl="alignAcc1" presStyleIdx="7" presStyleCnt="1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78918-6A98-4BC1-9F4F-9B7D30A995E3}" type="pres">
      <dgm:prSet presAssocID="{848E739D-1179-4191-81DB-B4390344E0C2}" presName="sp" presStyleCnt="0"/>
      <dgm:spPr/>
    </dgm:pt>
    <dgm:pt modelId="{16853577-F952-4817-BEA9-4F4027D6058F}" type="pres">
      <dgm:prSet presAssocID="{A40D15D8-2D22-40ED-A852-36989C7AB67A}" presName="composite" presStyleCnt="0"/>
      <dgm:spPr/>
    </dgm:pt>
    <dgm:pt modelId="{385F257F-B581-410A-9785-0C57B890ED3B}" type="pres">
      <dgm:prSet presAssocID="{A40D15D8-2D22-40ED-A852-36989C7AB67A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3E2EE-5436-4F31-87DC-7EDD2DA28AED}" type="pres">
      <dgm:prSet presAssocID="{A40D15D8-2D22-40ED-A852-36989C7AB67A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7E919-ACDA-453A-81C9-0B158C170A4F}" type="pres">
      <dgm:prSet presAssocID="{74BF84D2-EEE5-4EED-9074-88EB37E260B6}" presName="sp" presStyleCnt="0"/>
      <dgm:spPr/>
    </dgm:pt>
    <dgm:pt modelId="{2EFF273E-04E5-4851-9942-D30BA4CB8CE2}" type="pres">
      <dgm:prSet presAssocID="{666D7921-D1AC-4D08-8015-47F5F037285D}" presName="composite" presStyleCnt="0"/>
      <dgm:spPr/>
    </dgm:pt>
    <dgm:pt modelId="{F13CAEC4-4BAA-44DB-A7C7-0D8AAEDD0D0C}" type="pres">
      <dgm:prSet presAssocID="{666D7921-D1AC-4D08-8015-47F5F037285D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086B4-4926-4891-8C89-89AA21E49189}" type="pres">
      <dgm:prSet presAssocID="{666D7921-D1AC-4D08-8015-47F5F037285D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A840A7-F2CA-4226-B62C-08CB999B747B}" srcId="{DABD8755-AFE4-46F3-BE23-1F0018F01E44}" destId="{A4D36EC6-973F-47F2-81C5-F23E13D6C191}" srcOrd="6" destOrd="0" parTransId="{8A012C21-FC38-4195-A77B-5ECF3FE77CF5}" sibTransId="{A33DFA3C-BEDD-46D1-A4A9-235A8004F1CD}"/>
    <dgm:cxn modelId="{E949AA05-A13D-457D-B727-85E09766154A}" srcId="{ABBB4D10-5F6B-454D-A889-CA274DF49067}" destId="{44F7B787-A00F-4BFD-9545-164F57D5C307}" srcOrd="0" destOrd="0" parTransId="{3707FC6F-AFF6-4BEC-9A2B-C17C5A18BE9D}" sibTransId="{B2B145DF-297E-4154-BC8F-2D91FCD6EE69}"/>
    <dgm:cxn modelId="{6F64CBE6-B1F4-49B4-AA3E-8A2DD44C82E6}" type="presOf" srcId="{A40D15D8-2D22-40ED-A852-36989C7AB67A}" destId="{385F257F-B581-410A-9785-0C57B890ED3B}" srcOrd="0" destOrd="0" presId="urn:microsoft.com/office/officeart/2005/8/layout/chevron2"/>
    <dgm:cxn modelId="{7C2646EA-9CE4-492A-A653-E3FF753F9C66}" srcId="{DABD8755-AFE4-46F3-BE23-1F0018F01E44}" destId="{DFAB8D3E-FE79-4C5C-92D2-E3160E613753}" srcOrd="7" destOrd="0" parTransId="{B669FA54-9B2D-4A0E-BAD8-664F644D4F88}" sibTransId="{848E739D-1179-4191-81DB-B4390344E0C2}"/>
    <dgm:cxn modelId="{901EBF2D-F41B-40E3-95A2-A153C288B7D2}" srcId="{DABD8755-AFE4-46F3-BE23-1F0018F01E44}" destId="{4494E27F-613C-4209-9E54-CF2C2073809A}" srcOrd="4" destOrd="0" parTransId="{606F53BA-16C1-4BDD-B7AA-6CC1D7C55321}" sibTransId="{948CC763-76ED-4081-94C1-26FE84F4B22D}"/>
    <dgm:cxn modelId="{0CD5C1D7-57C5-474A-9EAE-24B4C9FDC164}" type="presOf" srcId="{F35E0CCF-00F9-4540-BFAD-134C643471B0}" destId="{784DB2D5-6CCA-4AEB-A80A-4BD95F651550}" srcOrd="0" destOrd="0" presId="urn:microsoft.com/office/officeart/2005/8/layout/chevron2"/>
    <dgm:cxn modelId="{E2A2F8EE-9930-47BF-A2E1-9513D723B9F1}" type="presOf" srcId="{AB889064-2B22-47C5-BDED-E4CD851F9BB4}" destId="{DA639173-F0FE-42AC-9C02-F737C4668324}" srcOrd="0" destOrd="0" presId="urn:microsoft.com/office/officeart/2005/8/layout/chevron2"/>
    <dgm:cxn modelId="{CB607516-2839-4421-8907-CDAFAE20AB22}" srcId="{DABD8755-AFE4-46F3-BE23-1F0018F01E44}" destId="{ABBB4D10-5F6B-454D-A889-CA274DF49067}" srcOrd="0" destOrd="0" parTransId="{94B7A894-FA68-4946-B754-9E5F8D547FDA}" sibTransId="{9FC90378-2EE7-4A0A-8E21-26318BA2D78D}"/>
    <dgm:cxn modelId="{09B49899-B492-4BD7-BB44-1F81123EC95C}" type="presOf" srcId="{A4D36EC6-973F-47F2-81C5-F23E13D6C191}" destId="{3C8D8A56-EB8B-41BE-B16A-84E5A920BB52}" srcOrd="0" destOrd="0" presId="urn:microsoft.com/office/officeart/2005/8/layout/chevron2"/>
    <dgm:cxn modelId="{F3BD4B72-2EBD-47EE-BEE0-23C59A7EBE3B}" srcId="{DABD8755-AFE4-46F3-BE23-1F0018F01E44}" destId="{AB889064-2B22-47C5-BDED-E4CD851F9BB4}" srcOrd="1" destOrd="0" parTransId="{8C055AEB-183A-4D5A-B675-8BB826F336EF}" sibTransId="{7A40692C-E3BD-4D31-817E-20FB592CD187}"/>
    <dgm:cxn modelId="{94A9BAFA-32A9-47BD-9FE1-249C65CFEB81}" type="presOf" srcId="{89566D16-960F-4B90-838E-8B02137E8AA0}" destId="{F9D77FC4-1C45-492C-9A67-1081B3AA0663}" srcOrd="0" destOrd="0" presId="urn:microsoft.com/office/officeart/2005/8/layout/chevron2"/>
    <dgm:cxn modelId="{B0312399-EDEB-48F0-AD35-1325A0B1EFEE}" type="presOf" srcId="{0FCD46D4-E20D-424B-8C8F-2759D03246B2}" destId="{F438707D-AE18-4D20-8F86-E1CFCFB822A5}" srcOrd="0" destOrd="0" presId="urn:microsoft.com/office/officeart/2005/8/layout/chevron2"/>
    <dgm:cxn modelId="{CECA3472-708F-42B5-9059-D46296335375}" type="presOf" srcId="{7646C167-B64F-46F5-9EBF-DC0DD29266A3}" destId="{FB982D3C-F2B7-402D-B891-79BACF38988D}" srcOrd="0" destOrd="0" presId="urn:microsoft.com/office/officeart/2005/8/layout/chevron2"/>
    <dgm:cxn modelId="{FA05E8DD-012F-44A5-8B80-124B6D903AE5}" srcId="{03B5AFAF-62E7-4E61-8259-67292F59EE2C}" destId="{CB63F270-AA28-482A-9E37-48336E9947E6}" srcOrd="0" destOrd="0" parTransId="{94651DFC-F7D1-428E-B51F-1065B4E10AFB}" sibTransId="{73478C3F-62C2-4633-9B29-96E3D40AE6C2}"/>
    <dgm:cxn modelId="{E2FFA18E-DF3D-4518-96B6-C6466729754E}" srcId="{A4D36EC6-973F-47F2-81C5-F23E13D6C191}" destId="{6171C153-19E2-4363-8A44-7538F16AF65A}" srcOrd="0" destOrd="0" parTransId="{08887963-9AD3-475A-BD2F-4BDAB2965ACB}" sibTransId="{81DB1E35-54F2-4F71-882B-1A1E9AA0B800}"/>
    <dgm:cxn modelId="{8F2B6570-8B7A-43AB-A656-13DA81A1667F}" type="presOf" srcId="{9A7E71AB-DDDC-4E5C-8FD5-A2FEBE705680}" destId="{22A2E917-06A0-483D-B090-5CC76B0F9509}" srcOrd="0" destOrd="0" presId="urn:microsoft.com/office/officeart/2005/8/layout/chevron2"/>
    <dgm:cxn modelId="{5B508131-2F08-441E-A804-23E02ECBC223}" type="presOf" srcId="{1B6FC09F-FFB6-4C1C-A0E0-110E4999E9CB}" destId="{9433E2EE-5436-4F31-87DC-7EDD2DA28AED}" srcOrd="0" destOrd="0" presId="urn:microsoft.com/office/officeart/2005/8/layout/chevron2"/>
    <dgm:cxn modelId="{7667F25D-71B3-4EC1-8F7C-692276863E95}" srcId="{666D7921-D1AC-4D08-8015-47F5F037285D}" destId="{4A514CA5-397F-4190-824A-33DBBB8EB349}" srcOrd="0" destOrd="0" parTransId="{B851E20C-59DF-4519-A3A5-C40E2800A7E6}" sibTransId="{9D7693FE-4D2E-4380-A55B-561BAD2DD27E}"/>
    <dgm:cxn modelId="{99B55F1E-647A-4AAA-966E-655B00B8FFFB}" srcId="{9A7E71AB-DDDC-4E5C-8FD5-A2FEBE705680}" destId="{89566D16-960F-4B90-838E-8B02137E8AA0}" srcOrd="0" destOrd="0" parTransId="{CFD5763D-8FE3-4C1B-A59B-A97FA282BCAF}" sibTransId="{B65C445D-B5BB-4B28-A809-1D868A638E56}"/>
    <dgm:cxn modelId="{CC3C691C-F7E9-46BA-9D33-E0FA058CC790}" type="presOf" srcId="{DABD8755-AFE4-46F3-BE23-1F0018F01E44}" destId="{B33E5599-BBDC-43F0-98AB-D5266C31323F}" srcOrd="0" destOrd="0" presId="urn:microsoft.com/office/officeart/2005/8/layout/chevron2"/>
    <dgm:cxn modelId="{7349F53F-25AD-49AB-BB68-26355BBB7162}" srcId="{DABD8755-AFE4-46F3-BE23-1F0018F01E44}" destId="{03B5AFAF-62E7-4E61-8259-67292F59EE2C}" srcOrd="5" destOrd="0" parTransId="{6B132238-4CBC-42BF-819C-3F44B5AB671D}" sibTransId="{51104CD1-2F47-43EE-B57B-381C2E686585}"/>
    <dgm:cxn modelId="{9E676C7B-999A-4D58-94B0-C5321A27A162}" srcId="{DFAB8D3E-FE79-4C5C-92D2-E3160E613753}" destId="{92180D1D-5967-4384-A47F-EBCD5664364E}" srcOrd="0" destOrd="0" parTransId="{7C80AB6E-4A60-4704-BE20-C5A2E89C4A77}" sibTransId="{E9AB85AA-1D3B-4617-8BE9-6AACDC2CB72B}"/>
    <dgm:cxn modelId="{1EE95686-C2EF-4A58-86E4-BA7F2199E84C}" type="presOf" srcId="{666D7921-D1AC-4D08-8015-47F5F037285D}" destId="{F13CAEC4-4BAA-44DB-A7C7-0D8AAEDD0D0C}" srcOrd="0" destOrd="0" presId="urn:microsoft.com/office/officeart/2005/8/layout/chevron2"/>
    <dgm:cxn modelId="{38C7574D-CC4E-4DDC-B270-88A5807682CC}" srcId="{DABD8755-AFE4-46F3-BE23-1F0018F01E44}" destId="{666D7921-D1AC-4D08-8015-47F5F037285D}" srcOrd="9" destOrd="0" parTransId="{A1A85A8F-DB07-43AA-B6D7-A60F25F7FA1C}" sibTransId="{02AB5C7C-1641-45A8-A60F-EBCC67AD9D51}"/>
    <dgm:cxn modelId="{DDF8A672-041F-44E8-96EB-C87ED42611BC}" srcId="{4494E27F-613C-4209-9E54-CF2C2073809A}" destId="{0FCD46D4-E20D-424B-8C8F-2759D03246B2}" srcOrd="0" destOrd="0" parTransId="{8D09ECFE-0840-473E-8452-F749982EBB46}" sibTransId="{6BF31375-BEE9-4105-AAA8-A5527C79A097}"/>
    <dgm:cxn modelId="{861D8808-B6A0-48D4-BF16-8064C8931754}" srcId="{DABD8755-AFE4-46F3-BE23-1F0018F01E44}" destId="{A40D15D8-2D22-40ED-A852-36989C7AB67A}" srcOrd="8" destOrd="0" parTransId="{4C4B2E97-15EB-4EB4-A254-1C2C826F5C47}" sibTransId="{74BF84D2-EEE5-4EED-9074-88EB37E260B6}"/>
    <dgm:cxn modelId="{3A04509D-63E0-4289-AEE1-BBD6564EF2BE}" srcId="{A40D15D8-2D22-40ED-A852-36989C7AB67A}" destId="{1B6FC09F-FFB6-4C1C-A0E0-110E4999E9CB}" srcOrd="0" destOrd="0" parTransId="{EB0ECEE6-2C64-4903-A455-8C1F2565EE39}" sibTransId="{98E6B1BC-F943-4A3D-B3CE-4D2688CEA1C2}"/>
    <dgm:cxn modelId="{33D925B7-1831-4351-B01C-5E99BDA25E28}" type="presOf" srcId="{4494E27F-613C-4209-9E54-CF2C2073809A}" destId="{6C4F3AB8-E047-48B6-8E61-B931FA047EFF}" srcOrd="0" destOrd="0" presId="urn:microsoft.com/office/officeart/2005/8/layout/chevron2"/>
    <dgm:cxn modelId="{A2249936-3140-418C-8398-DC7CA68B0331}" type="presOf" srcId="{CB63F270-AA28-482A-9E37-48336E9947E6}" destId="{45FCE1B4-ED16-48AF-B2F4-A8EE2B6C1C54}" srcOrd="0" destOrd="0" presId="urn:microsoft.com/office/officeart/2005/8/layout/chevron2"/>
    <dgm:cxn modelId="{636973C0-0A09-4FBE-B9DF-1735B1EE9764}" type="presOf" srcId="{03B5AFAF-62E7-4E61-8259-67292F59EE2C}" destId="{C9DB1941-E4E3-453E-A46F-9D3DDAC067A2}" srcOrd="0" destOrd="0" presId="urn:microsoft.com/office/officeart/2005/8/layout/chevron2"/>
    <dgm:cxn modelId="{B17F0F91-099D-4E64-A4F1-2375F48CB33E}" type="presOf" srcId="{92180D1D-5967-4384-A47F-EBCD5664364E}" destId="{14CD5478-F9E3-4B06-9D2A-92B8C25E6EBE}" srcOrd="0" destOrd="0" presId="urn:microsoft.com/office/officeart/2005/8/layout/chevron2"/>
    <dgm:cxn modelId="{224283F6-EED3-4E07-9B5A-11182EA3D072}" srcId="{F35E0CCF-00F9-4540-BFAD-134C643471B0}" destId="{772DCC17-FCEF-420E-9AD1-29B5290A92E8}" srcOrd="0" destOrd="0" parTransId="{CF03D47F-0CD6-49D0-8BDC-03121BCDF640}" sibTransId="{60FE10CB-3E95-4145-AE2D-95974775D395}"/>
    <dgm:cxn modelId="{F1480339-593F-4EEA-AC8B-0EDDB6A7096E}" srcId="{DABD8755-AFE4-46F3-BE23-1F0018F01E44}" destId="{F35E0CCF-00F9-4540-BFAD-134C643471B0}" srcOrd="2" destOrd="0" parTransId="{34B1D8D0-FDD2-483A-AAF7-73C58C3132E8}" sibTransId="{0BF8E59D-680D-4C09-861C-E200305BBF90}"/>
    <dgm:cxn modelId="{31A06372-3F33-4881-A85A-B484DA69D0D9}" type="presOf" srcId="{6171C153-19E2-4363-8A44-7538F16AF65A}" destId="{34BD1848-7C4F-4214-BE6C-D5DF54EAD5FA}" srcOrd="0" destOrd="0" presId="urn:microsoft.com/office/officeart/2005/8/layout/chevron2"/>
    <dgm:cxn modelId="{83597703-0090-4C27-9CF7-A7873C7F7D6F}" type="presOf" srcId="{772DCC17-FCEF-420E-9AD1-29B5290A92E8}" destId="{3C62ABEC-589A-4010-894A-6458D88B5D60}" srcOrd="0" destOrd="0" presId="urn:microsoft.com/office/officeart/2005/8/layout/chevron2"/>
    <dgm:cxn modelId="{BD318B54-7564-4965-B27C-15629F17E5EF}" type="presOf" srcId="{44F7B787-A00F-4BFD-9545-164F57D5C307}" destId="{993DA4E5-6087-4FF8-A3EA-A3B42FC0AE85}" srcOrd="0" destOrd="0" presId="urn:microsoft.com/office/officeart/2005/8/layout/chevron2"/>
    <dgm:cxn modelId="{AF729644-DCD8-412E-8CD1-94BA4FFB8B11}" type="presOf" srcId="{4A514CA5-397F-4190-824A-33DBBB8EB349}" destId="{524086B4-4926-4891-8C89-89AA21E49189}" srcOrd="0" destOrd="0" presId="urn:microsoft.com/office/officeart/2005/8/layout/chevron2"/>
    <dgm:cxn modelId="{9B7E3008-1716-4C61-912C-468CD399BABA}" srcId="{AB889064-2B22-47C5-BDED-E4CD851F9BB4}" destId="{7646C167-B64F-46F5-9EBF-DC0DD29266A3}" srcOrd="0" destOrd="0" parTransId="{87DAC7B1-A292-4A8E-8C85-84ED919E49C2}" sibTransId="{E3B195AF-1F53-4C24-8467-CE25376BE6DA}"/>
    <dgm:cxn modelId="{9F99617A-02D7-482B-B438-9E355453862C}" type="presOf" srcId="{DFAB8D3E-FE79-4C5C-92D2-E3160E613753}" destId="{8EB386CD-138D-463A-9ADD-2D839BBB4E53}" srcOrd="0" destOrd="0" presId="urn:microsoft.com/office/officeart/2005/8/layout/chevron2"/>
    <dgm:cxn modelId="{A6F94A44-3B01-4C07-811A-37FD8B9B2578}" type="presOf" srcId="{ABBB4D10-5F6B-454D-A889-CA274DF49067}" destId="{A5D59454-EC86-477C-8471-CD5A27FA1488}" srcOrd="0" destOrd="0" presId="urn:microsoft.com/office/officeart/2005/8/layout/chevron2"/>
    <dgm:cxn modelId="{4C1AA73A-762D-4CA1-ADDC-6E8F7D9D11D7}" srcId="{DABD8755-AFE4-46F3-BE23-1F0018F01E44}" destId="{9A7E71AB-DDDC-4E5C-8FD5-A2FEBE705680}" srcOrd="3" destOrd="0" parTransId="{DF0C72DE-893E-41E1-8B10-4FF7C2BF2FD6}" sibTransId="{8A87A6E5-37DD-4E65-8FAA-6702A1D3265B}"/>
    <dgm:cxn modelId="{E365CED9-2658-48F4-BFD9-417E3F26FF2D}" type="presParOf" srcId="{B33E5599-BBDC-43F0-98AB-D5266C31323F}" destId="{543C8D14-62E0-4CE9-914F-1E7C78ED9DC4}" srcOrd="0" destOrd="0" presId="urn:microsoft.com/office/officeart/2005/8/layout/chevron2"/>
    <dgm:cxn modelId="{2B29E9DA-A644-4519-B15B-C7B12A11577B}" type="presParOf" srcId="{543C8D14-62E0-4CE9-914F-1E7C78ED9DC4}" destId="{A5D59454-EC86-477C-8471-CD5A27FA1488}" srcOrd="0" destOrd="0" presId="urn:microsoft.com/office/officeart/2005/8/layout/chevron2"/>
    <dgm:cxn modelId="{13C32910-A399-4446-B40E-84AA42084BD1}" type="presParOf" srcId="{543C8D14-62E0-4CE9-914F-1E7C78ED9DC4}" destId="{993DA4E5-6087-4FF8-A3EA-A3B42FC0AE85}" srcOrd="1" destOrd="0" presId="urn:microsoft.com/office/officeart/2005/8/layout/chevron2"/>
    <dgm:cxn modelId="{DE554A2F-3ACD-46C6-A248-8A9EC9DC5CDA}" type="presParOf" srcId="{B33E5599-BBDC-43F0-98AB-D5266C31323F}" destId="{FC9CD7AF-8E08-4017-8980-12FAC6278818}" srcOrd="1" destOrd="0" presId="urn:microsoft.com/office/officeart/2005/8/layout/chevron2"/>
    <dgm:cxn modelId="{100C3F05-F983-43D9-A13B-110FEBC2B612}" type="presParOf" srcId="{B33E5599-BBDC-43F0-98AB-D5266C31323F}" destId="{E61A0329-ED88-4A01-ABB0-4F2A18878C4F}" srcOrd="2" destOrd="0" presId="urn:microsoft.com/office/officeart/2005/8/layout/chevron2"/>
    <dgm:cxn modelId="{C06A3123-1729-49D0-BDEA-2D0E30B70FB0}" type="presParOf" srcId="{E61A0329-ED88-4A01-ABB0-4F2A18878C4F}" destId="{DA639173-F0FE-42AC-9C02-F737C4668324}" srcOrd="0" destOrd="0" presId="urn:microsoft.com/office/officeart/2005/8/layout/chevron2"/>
    <dgm:cxn modelId="{13075691-5645-4A06-BCFD-4D366C67CB8C}" type="presParOf" srcId="{E61A0329-ED88-4A01-ABB0-4F2A18878C4F}" destId="{FB982D3C-F2B7-402D-B891-79BACF38988D}" srcOrd="1" destOrd="0" presId="urn:microsoft.com/office/officeart/2005/8/layout/chevron2"/>
    <dgm:cxn modelId="{12904E5B-B78D-43A9-8506-24630E75A855}" type="presParOf" srcId="{B33E5599-BBDC-43F0-98AB-D5266C31323F}" destId="{43DE1D39-E3BB-4C2F-BF9B-714F4DDD3243}" srcOrd="3" destOrd="0" presId="urn:microsoft.com/office/officeart/2005/8/layout/chevron2"/>
    <dgm:cxn modelId="{F36E0F6A-EC3F-4029-BDBC-C58A51DC6284}" type="presParOf" srcId="{B33E5599-BBDC-43F0-98AB-D5266C31323F}" destId="{D6FB6F90-D1D8-4022-9015-A6C5834F7C19}" srcOrd="4" destOrd="0" presId="urn:microsoft.com/office/officeart/2005/8/layout/chevron2"/>
    <dgm:cxn modelId="{6D93666C-FE09-4DFF-9C1A-99D90FB86249}" type="presParOf" srcId="{D6FB6F90-D1D8-4022-9015-A6C5834F7C19}" destId="{784DB2D5-6CCA-4AEB-A80A-4BD95F651550}" srcOrd="0" destOrd="0" presId="urn:microsoft.com/office/officeart/2005/8/layout/chevron2"/>
    <dgm:cxn modelId="{3249AC16-B576-4690-9C07-AA40E50D4526}" type="presParOf" srcId="{D6FB6F90-D1D8-4022-9015-A6C5834F7C19}" destId="{3C62ABEC-589A-4010-894A-6458D88B5D60}" srcOrd="1" destOrd="0" presId="urn:microsoft.com/office/officeart/2005/8/layout/chevron2"/>
    <dgm:cxn modelId="{D29D2743-673C-4C47-9640-8FEEE3ECD625}" type="presParOf" srcId="{B33E5599-BBDC-43F0-98AB-D5266C31323F}" destId="{7DF98BDE-F7E4-4DEA-9ECD-7B0AD4F8CF5C}" srcOrd="5" destOrd="0" presId="urn:microsoft.com/office/officeart/2005/8/layout/chevron2"/>
    <dgm:cxn modelId="{39BEB36D-7A12-452E-9D91-51BDEA96C190}" type="presParOf" srcId="{B33E5599-BBDC-43F0-98AB-D5266C31323F}" destId="{D5B041D8-E318-4408-9454-CD7846FFF7A1}" srcOrd="6" destOrd="0" presId="urn:microsoft.com/office/officeart/2005/8/layout/chevron2"/>
    <dgm:cxn modelId="{B40DE755-905D-4551-8E8E-C226E1E3482B}" type="presParOf" srcId="{D5B041D8-E318-4408-9454-CD7846FFF7A1}" destId="{22A2E917-06A0-483D-B090-5CC76B0F9509}" srcOrd="0" destOrd="0" presId="urn:microsoft.com/office/officeart/2005/8/layout/chevron2"/>
    <dgm:cxn modelId="{013CE6CD-D071-4973-98B3-D34331B2C157}" type="presParOf" srcId="{D5B041D8-E318-4408-9454-CD7846FFF7A1}" destId="{F9D77FC4-1C45-492C-9A67-1081B3AA0663}" srcOrd="1" destOrd="0" presId="urn:microsoft.com/office/officeart/2005/8/layout/chevron2"/>
    <dgm:cxn modelId="{CF4CE9D1-AEBF-42ED-957F-96367BBEC562}" type="presParOf" srcId="{B33E5599-BBDC-43F0-98AB-D5266C31323F}" destId="{E3C41900-0379-4CDE-BE4C-9117DB9061DF}" srcOrd="7" destOrd="0" presId="urn:microsoft.com/office/officeart/2005/8/layout/chevron2"/>
    <dgm:cxn modelId="{CE2B0128-8A2F-4A6D-9C18-822E7043801E}" type="presParOf" srcId="{B33E5599-BBDC-43F0-98AB-D5266C31323F}" destId="{9E57B6BF-A280-4D5B-B943-4DD53F6C4499}" srcOrd="8" destOrd="0" presId="urn:microsoft.com/office/officeart/2005/8/layout/chevron2"/>
    <dgm:cxn modelId="{AB7D4BD1-9636-4775-AA13-D9D71407CD1B}" type="presParOf" srcId="{9E57B6BF-A280-4D5B-B943-4DD53F6C4499}" destId="{6C4F3AB8-E047-48B6-8E61-B931FA047EFF}" srcOrd="0" destOrd="0" presId="urn:microsoft.com/office/officeart/2005/8/layout/chevron2"/>
    <dgm:cxn modelId="{1B94968B-43AF-4D4C-93FF-011F0506E046}" type="presParOf" srcId="{9E57B6BF-A280-4D5B-B943-4DD53F6C4499}" destId="{F438707D-AE18-4D20-8F86-E1CFCFB822A5}" srcOrd="1" destOrd="0" presId="urn:microsoft.com/office/officeart/2005/8/layout/chevron2"/>
    <dgm:cxn modelId="{1A9AE876-4FFE-48B7-A3C1-4605B6F4B076}" type="presParOf" srcId="{B33E5599-BBDC-43F0-98AB-D5266C31323F}" destId="{20EFE0DA-EB0E-4688-A854-7533F313AFCF}" srcOrd="9" destOrd="0" presId="urn:microsoft.com/office/officeart/2005/8/layout/chevron2"/>
    <dgm:cxn modelId="{0CA96EC1-43D0-4C6E-B1EF-544C94CBE3FF}" type="presParOf" srcId="{B33E5599-BBDC-43F0-98AB-D5266C31323F}" destId="{18EAE8B1-6E1E-4594-92B4-8CDF2C97E39F}" srcOrd="10" destOrd="0" presId="urn:microsoft.com/office/officeart/2005/8/layout/chevron2"/>
    <dgm:cxn modelId="{9C1A2811-0443-4063-887A-C8C79E3E8733}" type="presParOf" srcId="{18EAE8B1-6E1E-4594-92B4-8CDF2C97E39F}" destId="{C9DB1941-E4E3-453E-A46F-9D3DDAC067A2}" srcOrd="0" destOrd="0" presId="urn:microsoft.com/office/officeart/2005/8/layout/chevron2"/>
    <dgm:cxn modelId="{5493D9C1-EC08-4B36-8A2E-6DC47F2B7346}" type="presParOf" srcId="{18EAE8B1-6E1E-4594-92B4-8CDF2C97E39F}" destId="{45FCE1B4-ED16-48AF-B2F4-A8EE2B6C1C54}" srcOrd="1" destOrd="0" presId="urn:microsoft.com/office/officeart/2005/8/layout/chevron2"/>
    <dgm:cxn modelId="{51E3F448-EFF6-4C9F-86E3-9D54D84F3554}" type="presParOf" srcId="{B33E5599-BBDC-43F0-98AB-D5266C31323F}" destId="{D90E3648-2FFF-4792-87D5-91FD466D6BF1}" srcOrd="11" destOrd="0" presId="urn:microsoft.com/office/officeart/2005/8/layout/chevron2"/>
    <dgm:cxn modelId="{22C9867E-62BD-4F7B-8C2F-D3F5E32E1237}" type="presParOf" srcId="{B33E5599-BBDC-43F0-98AB-D5266C31323F}" destId="{3426F6F4-2826-463A-86C4-99C07A0F5708}" srcOrd="12" destOrd="0" presId="urn:microsoft.com/office/officeart/2005/8/layout/chevron2"/>
    <dgm:cxn modelId="{00976655-C928-4FC1-A65A-A1053F716C94}" type="presParOf" srcId="{3426F6F4-2826-463A-86C4-99C07A0F5708}" destId="{3C8D8A56-EB8B-41BE-B16A-84E5A920BB52}" srcOrd="0" destOrd="0" presId="urn:microsoft.com/office/officeart/2005/8/layout/chevron2"/>
    <dgm:cxn modelId="{998FA475-5964-460C-A449-FFEB84D89636}" type="presParOf" srcId="{3426F6F4-2826-463A-86C4-99C07A0F5708}" destId="{34BD1848-7C4F-4214-BE6C-D5DF54EAD5FA}" srcOrd="1" destOrd="0" presId="urn:microsoft.com/office/officeart/2005/8/layout/chevron2"/>
    <dgm:cxn modelId="{65AF2BEB-99B1-4F41-872A-EB610BC83836}" type="presParOf" srcId="{B33E5599-BBDC-43F0-98AB-D5266C31323F}" destId="{C15BB9C6-141A-4A7B-B72F-9B176F29A51E}" srcOrd="13" destOrd="0" presId="urn:microsoft.com/office/officeart/2005/8/layout/chevron2"/>
    <dgm:cxn modelId="{5634302C-8F42-4F59-8946-1815DA349D45}" type="presParOf" srcId="{B33E5599-BBDC-43F0-98AB-D5266C31323F}" destId="{5CE4272B-E831-488E-BCDD-74E4F8BEF5F4}" srcOrd="14" destOrd="0" presId="urn:microsoft.com/office/officeart/2005/8/layout/chevron2"/>
    <dgm:cxn modelId="{23EA60C4-118C-4515-9FF7-81DA9698558A}" type="presParOf" srcId="{5CE4272B-E831-488E-BCDD-74E4F8BEF5F4}" destId="{8EB386CD-138D-463A-9ADD-2D839BBB4E53}" srcOrd="0" destOrd="0" presId="urn:microsoft.com/office/officeart/2005/8/layout/chevron2"/>
    <dgm:cxn modelId="{226ACEE8-71F9-4D6A-8391-CE176DA46879}" type="presParOf" srcId="{5CE4272B-E831-488E-BCDD-74E4F8BEF5F4}" destId="{14CD5478-F9E3-4B06-9D2A-92B8C25E6EBE}" srcOrd="1" destOrd="0" presId="urn:microsoft.com/office/officeart/2005/8/layout/chevron2"/>
    <dgm:cxn modelId="{853A77A1-DB0E-4311-9763-BAC0D4614BBF}" type="presParOf" srcId="{B33E5599-BBDC-43F0-98AB-D5266C31323F}" destId="{5EC78918-6A98-4BC1-9F4F-9B7D30A995E3}" srcOrd="15" destOrd="0" presId="urn:microsoft.com/office/officeart/2005/8/layout/chevron2"/>
    <dgm:cxn modelId="{32FC02AA-07FB-4292-AE1D-A578EACDFB6A}" type="presParOf" srcId="{B33E5599-BBDC-43F0-98AB-D5266C31323F}" destId="{16853577-F952-4817-BEA9-4F4027D6058F}" srcOrd="16" destOrd="0" presId="urn:microsoft.com/office/officeart/2005/8/layout/chevron2"/>
    <dgm:cxn modelId="{D706B2BD-7A89-4FC0-93AD-552987E4A37B}" type="presParOf" srcId="{16853577-F952-4817-BEA9-4F4027D6058F}" destId="{385F257F-B581-410A-9785-0C57B890ED3B}" srcOrd="0" destOrd="0" presId="urn:microsoft.com/office/officeart/2005/8/layout/chevron2"/>
    <dgm:cxn modelId="{624372CB-BD9B-4029-BC09-ECF82A9D605A}" type="presParOf" srcId="{16853577-F952-4817-BEA9-4F4027D6058F}" destId="{9433E2EE-5436-4F31-87DC-7EDD2DA28AED}" srcOrd="1" destOrd="0" presId="urn:microsoft.com/office/officeart/2005/8/layout/chevron2"/>
    <dgm:cxn modelId="{0FCE6561-81D9-401B-B98D-C028A35441CE}" type="presParOf" srcId="{B33E5599-BBDC-43F0-98AB-D5266C31323F}" destId="{3D87E919-ACDA-453A-81C9-0B158C170A4F}" srcOrd="17" destOrd="0" presId="urn:microsoft.com/office/officeart/2005/8/layout/chevron2"/>
    <dgm:cxn modelId="{1C767AC2-F524-48C0-ACB0-CC308A085CBC}" type="presParOf" srcId="{B33E5599-BBDC-43F0-98AB-D5266C31323F}" destId="{2EFF273E-04E5-4851-9942-D30BA4CB8CE2}" srcOrd="18" destOrd="0" presId="urn:microsoft.com/office/officeart/2005/8/layout/chevron2"/>
    <dgm:cxn modelId="{407A69F9-C7FD-4B59-88D0-A4F4110185F0}" type="presParOf" srcId="{2EFF273E-04E5-4851-9942-D30BA4CB8CE2}" destId="{F13CAEC4-4BAA-44DB-A7C7-0D8AAEDD0D0C}" srcOrd="0" destOrd="0" presId="urn:microsoft.com/office/officeart/2005/8/layout/chevron2"/>
    <dgm:cxn modelId="{73149734-4492-4C5D-9C4E-B764F9CC3BF1}" type="presParOf" srcId="{2EFF273E-04E5-4851-9942-D30BA4CB8CE2}" destId="{524086B4-4926-4891-8C89-89AA21E491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D1C41B-67E5-46D6-8787-FEE34DEE4EBB}" type="presOf" srcId="{C20047B3-5475-408F-95E2-FFE377EB9472}" destId="{F850A81A-3337-4ACF-9E10-F360157ED69E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46BCA356-6E93-4DB5-9036-EB2D6C2ADE07}" type="presOf" srcId="{87A62707-4972-451F-9E55-F3FB6AD1FE43}" destId="{5CE684C4-4B96-4C67-BD59-85CAEC06AA71}" srcOrd="0" destOrd="0" presId="urn:microsoft.com/office/officeart/2005/8/layout/chevron1"/>
    <dgm:cxn modelId="{902C4537-752D-4681-9EAB-AB445FADF77F}" type="presOf" srcId="{0902CEE0-A9DD-4037-91F0-22D4C205FADF}" destId="{DBBDBE14-D229-4BB3-BEF0-C2BA9C0C3E3D}" srcOrd="0" destOrd="0" presId="urn:microsoft.com/office/officeart/2005/8/layout/chevron1"/>
    <dgm:cxn modelId="{3241C4C9-2EC4-4193-B221-077EE1FD3964}" type="presOf" srcId="{91C0E10A-BA40-4C2D-B9B0-16BBD1F23362}" destId="{FCE4AC27-6956-4F54-A5C3-549B83D6AC93}" srcOrd="0" destOrd="0" presId="urn:microsoft.com/office/officeart/2005/8/layout/chevron1"/>
    <dgm:cxn modelId="{E8215228-9025-4E53-8134-B98FAE4AA889}" type="presOf" srcId="{EF4F0948-7656-493A-9698-4796C9728BBB}" destId="{C7C85176-556F-4A8C-8864-B68B71316CC8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886CEC1-752C-4933-A90D-6D83B340A40A}" type="presOf" srcId="{F003027B-2238-453E-AE66-D1CF5145816F}" destId="{7901E079-E8E2-4329-845B-5DF39A2890B8}" srcOrd="0" destOrd="0" presId="urn:microsoft.com/office/officeart/2005/8/layout/chevron1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276C322A-981F-4CF9-9A67-2B382C991E66}" type="presOf" srcId="{1A573DC2-626A-4A38-BD40-26273A43F8AC}" destId="{40B5984C-1F90-4A9E-8C8B-934D97B39C52}" srcOrd="0" destOrd="0" presId="urn:microsoft.com/office/officeart/2005/8/layout/chevron1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D37DBC81-CEF7-4702-B6D1-A53FA5F078E6}" type="presOf" srcId="{FBCC26C2-C5C8-47B5-AFD1-7AE261C7C1C2}" destId="{27D7584E-0572-44AB-AC3C-D9A8BCE4F28F}" srcOrd="0" destOrd="0" presId="urn:microsoft.com/office/officeart/2005/8/layout/chevron1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D02C3EE7-7681-4133-8680-CC3C05884621}" type="presOf" srcId="{65BC48C9-F4AD-4328-BDFF-6AAA205FFBF4}" destId="{B8D4798C-85A7-4AF0-A78C-582C22354BC0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85010EB4-2460-49E2-B498-AAAE01C1453B}" type="presOf" srcId="{5AEBA92E-A28C-4304-8338-9716F2928EC8}" destId="{8FDFA511-0A81-4012-B200-9D0D395DF3E2}" srcOrd="0" destOrd="0" presId="urn:microsoft.com/office/officeart/2005/8/layout/chevron1"/>
    <dgm:cxn modelId="{0C32DEFB-B378-47E0-A473-491BC1DB8B7B}" type="presOf" srcId="{609FCD8C-EC93-459B-8AE3-9AAD95206FC5}" destId="{33B6CEB6-AF46-47E5-9F5C-9FCDEB44A54B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02C22E35-8A69-4ADC-8B68-B7F2863DDD1F}" type="presParOf" srcId="{33B6CEB6-AF46-47E5-9F5C-9FCDEB44A54B}" destId="{5CE684C4-4B96-4C67-BD59-85CAEC06AA71}" srcOrd="0" destOrd="0" presId="urn:microsoft.com/office/officeart/2005/8/layout/chevron1"/>
    <dgm:cxn modelId="{468F749F-48A7-4D0C-916C-E41A716D1720}" type="presParOf" srcId="{33B6CEB6-AF46-47E5-9F5C-9FCDEB44A54B}" destId="{898C83A1-6B46-4C4A-8761-0F1D5B5B1B49}" srcOrd="1" destOrd="0" presId="urn:microsoft.com/office/officeart/2005/8/layout/chevron1"/>
    <dgm:cxn modelId="{493FF2F9-9528-4D18-B50B-243E47D3A137}" type="presParOf" srcId="{33B6CEB6-AF46-47E5-9F5C-9FCDEB44A54B}" destId="{8FDFA511-0A81-4012-B200-9D0D395DF3E2}" srcOrd="2" destOrd="0" presId="urn:microsoft.com/office/officeart/2005/8/layout/chevron1"/>
    <dgm:cxn modelId="{35D46A1B-15FD-4AAB-A3C0-00515F0460A1}" type="presParOf" srcId="{33B6CEB6-AF46-47E5-9F5C-9FCDEB44A54B}" destId="{73AFA9E3-F2F4-4B88-A67A-84078366B6CE}" srcOrd="3" destOrd="0" presId="urn:microsoft.com/office/officeart/2005/8/layout/chevron1"/>
    <dgm:cxn modelId="{4967E150-251B-4583-82AB-1AF8ACB7B15E}" type="presParOf" srcId="{33B6CEB6-AF46-47E5-9F5C-9FCDEB44A54B}" destId="{C7C85176-556F-4A8C-8864-B68B71316CC8}" srcOrd="4" destOrd="0" presId="urn:microsoft.com/office/officeart/2005/8/layout/chevron1"/>
    <dgm:cxn modelId="{51B15212-BAE9-4A81-9C48-80E07422CF0E}" type="presParOf" srcId="{33B6CEB6-AF46-47E5-9F5C-9FCDEB44A54B}" destId="{48F5526E-7C41-440C-8737-9B16A2876798}" srcOrd="5" destOrd="0" presId="urn:microsoft.com/office/officeart/2005/8/layout/chevron1"/>
    <dgm:cxn modelId="{6D6929EB-AF23-44E2-A140-CA118A0CF562}" type="presParOf" srcId="{33B6CEB6-AF46-47E5-9F5C-9FCDEB44A54B}" destId="{7901E079-E8E2-4329-845B-5DF39A2890B8}" srcOrd="6" destOrd="0" presId="urn:microsoft.com/office/officeart/2005/8/layout/chevron1"/>
    <dgm:cxn modelId="{4AC8E23B-A7F3-4324-83D7-E4FA60CE2F3D}" type="presParOf" srcId="{33B6CEB6-AF46-47E5-9F5C-9FCDEB44A54B}" destId="{A04CDA22-1DF3-48AA-BFD6-4C9E62625F54}" srcOrd="7" destOrd="0" presId="urn:microsoft.com/office/officeart/2005/8/layout/chevron1"/>
    <dgm:cxn modelId="{0C9DEC5F-2C19-4CE8-A426-C984DC09C5B4}" type="presParOf" srcId="{33B6CEB6-AF46-47E5-9F5C-9FCDEB44A54B}" destId="{B8D4798C-85A7-4AF0-A78C-582C22354BC0}" srcOrd="8" destOrd="0" presId="urn:microsoft.com/office/officeart/2005/8/layout/chevron1"/>
    <dgm:cxn modelId="{09CA093E-75C7-41DD-A95C-6E6274BE89C9}" type="presParOf" srcId="{33B6CEB6-AF46-47E5-9F5C-9FCDEB44A54B}" destId="{C9BD7C01-7DD3-483D-BC40-E2EA27E39020}" srcOrd="9" destOrd="0" presId="urn:microsoft.com/office/officeart/2005/8/layout/chevron1"/>
    <dgm:cxn modelId="{6C73FBD5-668C-4195-85D5-00DB4C5382A7}" type="presParOf" srcId="{33B6CEB6-AF46-47E5-9F5C-9FCDEB44A54B}" destId="{DBBDBE14-D229-4BB3-BEF0-C2BA9C0C3E3D}" srcOrd="10" destOrd="0" presId="urn:microsoft.com/office/officeart/2005/8/layout/chevron1"/>
    <dgm:cxn modelId="{EDC1FC76-441E-4E0F-87A9-708F6F73785F}" type="presParOf" srcId="{33B6CEB6-AF46-47E5-9F5C-9FCDEB44A54B}" destId="{8FA0DBAA-1A91-4017-BB4E-C717F8245316}" srcOrd="11" destOrd="0" presId="urn:microsoft.com/office/officeart/2005/8/layout/chevron1"/>
    <dgm:cxn modelId="{0B3C3C0E-556D-4F90-9DDC-53172AAF7C75}" type="presParOf" srcId="{33B6CEB6-AF46-47E5-9F5C-9FCDEB44A54B}" destId="{27D7584E-0572-44AB-AC3C-D9A8BCE4F28F}" srcOrd="12" destOrd="0" presId="urn:microsoft.com/office/officeart/2005/8/layout/chevron1"/>
    <dgm:cxn modelId="{B4C519D2-1087-4401-B348-0F6A450AFCB9}" type="presParOf" srcId="{33B6CEB6-AF46-47E5-9F5C-9FCDEB44A54B}" destId="{EAC93B33-9782-4DBF-B0B9-70C298ACEE0A}" srcOrd="13" destOrd="0" presId="urn:microsoft.com/office/officeart/2005/8/layout/chevron1"/>
    <dgm:cxn modelId="{D26E8F41-21A6-4A9D-9A4B-950FE783ABF2}" type="presParOf" srcId="{33B6CEB6-AF46-47E5-9F5C-9FCDEB44A54B}" destId="{F850A81A-3337-4ACF-9E10-F360157ED69E}" srcOrd="14" destOrd="0" presId="urn:microsoft.com/office/officeart/2005/8/layout/chevron1"/>
    <dgm:cxn modelId="{E89F099C-D6C3-434B-BB1C-D0BC5523BBD0}" type="presParOf" srcId="{33B6CEB6-AF46-47E5-9F5C-9FCDEB44A54B}" destId="{A17E241E-AB22-4CE7-92A3-33051F733857}" srcOrd="15" destOrd="0" presId="urn:microsoft.com/office/officeart/2005/8/layout/chevron1"/>
    <dgm:cxn modelId="{FF8DF300-F9C6-4766-8063-3240EB2D5B2A}" type="presParOf" srcId="{33B6CEB6-AF46-47E5-9F5C-9FCDEB44A54B}" destId="{FCE4AC27-6956-4F54-A5C3-549B83D6AC93}" srcOrd="16" destOrd="0" presId="urn:microsoft.com/office/officeart/2005/8/layout/chevron1"/>
    <dgm:cxn modelId="{91467C75-1AFC-45BE-8F8A-BCD9803F27DE}" type="presParOf" srcId="{33B6CEB6-AF46-47E5-9F5C-9FCDEB44A54B}" destId="{D780B0FC-E785-4064-BE59-30763D1704D0}" srcOrd="17" destOrd="0" presId="urn:microsoft.com/office/officeart/2005/8/layout/chevron1"/>
    <dgm:cxn modelId="{1CA1BF1F-919C-4C13-83D1-2B767F6C5A91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901A1E0A-B484-43AB-88F1-21FDFD35C96F}" type="presOf" srcId="{87A62707-4972-451F-9E55-F3FB6AD1FE43}" destId="{5CE684C4-4B96-4C67-BD59-85CAEC06AA71}" srcOrd="0" destOrd="0" presId="urn:microsoft.com/office/officeart/2005/8/layout/chevron1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9F752947-0655-4559-93BA-EA5CC3DE52D3}" type="presOf" srcId="{EF4F0948-7656-493A-9698-4796C9728BBB}" destId="{C7C85176-556F-4A8C-8864-B68B71316CC8}" srcOrd="0" destOrd="0" presId="urn:microsoft.com/office/officeart/2005/8/layout/chevron1"/>
    <dgm:cxn modelId="{763F4663-9F68-45C0-BB27-1AFBB064E8DD}" type="presOf" srcId="{F003027B-2238-453E-AE66-D1CF5145816F}" destId="{7901E079-E8E2-4329-845B-5DF39A2890B8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929B1682-4F61-4016-823F-1BD805523AA9}" type="presOf" srcId="{91C0E10A-BA40-4C2D-B9B0-16BBD1F23362}" destId="{FCE4AC27-6956-4F54-A5C3-549B83D6AC93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3E7004C9-C5B4-4696-BE28-EB00BD27AB63}" type="presOf" srcId="{609FCD8C-EC93-459B-8AE3-9AAD95206FC5}" destId="{33B6CEB6-AF46-47E5-9F5C-9FCDEB44A54B}" srcOrd="0" destOrd="0" presId="urn:microsoft.com/office/officeart/2005/8/layout/chevron1"/>
    <dgm:cxn modelId="{E232E237-443C-4BBF-86D3-F1A99C1D37DB}" type="presOf" srcId="{0902CEE0-A9DD-4037-91F0-22D4C205FADF}" destId="{DBBDBE14-D229-4BB3-BEF0-C2BA9C0C3E3D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BC3306F2-2B78-4F7B-91D3-D734FA32CC94}" type="presOf" srcId="{5AEBA92E-A28C-4304-8338-9716F2928EC8}" destId="{8FDFA511-0A81-4012-B200-9D0D395DF3E2}" srcOrd="0" destOrd="0" presId="urn:microsoft.com/office/officeart/2005/8/layout/chevron1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F8799C4F-CCD5-4E2B-A0F5-046089FDD84F}" type="presOf" srcId="{65BC48C9-F4AD-4328-BDFF-6AAA205FFBF4}" destId="{B8D4798C-85A7-4AF0-A78C-582C22354BC0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FD0A078C-9B8C-46A9-ADF8-AEA61D78BE4A}" type="presOf" srcId="{1A573DC2-626A-4A38-BD40-26273A43F8AC}" destId="{40B5984C-1F90-4A9E-8C8B-934D97B39C52}" srcOrd="0" destOrd="0" presId="urn:microsoft.com/office/officeart/2005/8/layout/chevron1"/>
    <dgm:cxn modelId="{26A1A68D-35EF-4C87-9FB1-940FF796A557}" type="presOf" srcId="{FBCC26C2-C5C8-47B5-AFD1-7AE261C7C1C2}" destId="{27D7584E-0572-44AB-AC3C-D9A8BCE4F28F}" srcOrd="0" destOrd="0" presId="urn:microsoft.com/office/officeart/2005/8/layout/chevron1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B0637409-1CD5-46AA-A26B-8345CE2D2E0D}" type="presOf" srcId="{C20047B3-5475-408F-95E2-FFE377EB9472}" destId="{F850A81A-3337-4ACF-9E10-F360157ED69E}" srcOrd="0" destOrd="0" presId="urn:microsoft.com/office/officeart/2005/8/layout/chevron1"/>
    <dgm:cxn modelId="{660D09B7-3ADD-4408-A836-CAFB139E371D}" type="presParOf" srcId="{33B6CEB6-AF46-47E5-9F5C-9FCDEB44A54B}" destId="{5CE684C4-4B96-4C67-BD59-85CAEC06AA71}" srcOrd="0" destOrd="0" presId="urn:microsoft.com/office/officeart/2005/8/layout/chevron1"/>
    <dgm:cxn modelId="{8CFB49BF-E6DD-4482-BB77-3140A423E4A4}" type="presParOf" srcId="{33B6CEB6-AF46-47E5-9F5C-9FCDEB44A54B}" destId="{898C83A1-6B46-4C4A-8761-0F1D5B5B1B49}" srcOrd="1" destOrd="0" presId="urn:microsoft.com/office/officeart/2005/8/layout/chevron1"/>
    <dgm:cxn modelId="{83938A43-5436-492E-91ED-5648E909A306}" type="presParOf" srcId="{33B6CEB6-AF46-47E5-9F5C-9FCDEB44A54B}" destId="{8FDFA511-0A81-4012-B200-9D0D395DF3E2}" srcOrd="2" destOrd="0" presId="urn:microsoft.com/office/officeart/2005/8/layout/chevron1"/>
    <dgm:cxn modelId="{D5B620A4-1EDE-482F-951C-6B4EB073F2CF}" type="presParOf" srcId="{33B6CEB6-AF46-47E5-9F5C-9FCDEB44A54B}" destId="{73AFA9E3-F2F4-4B88-A67A-84078366B6CE}" srcOrd="3" destOrd="0" presId="urn:microsoft.com/office/officeart/2005/8/layout/chevron1"/>
    <dgm:cxn modelId="{6067612A-CE30-470D-84AF-10A9A9320CCE}" type="presParOf" srcId="{33B6CEB6-AF46-47E5-9F5C-9FCDEB44A54B}" destId="{C7C85176-556F-4A8C-8864-B68B71316CC8}" srcOrd="4" destOrd="0" presId="urn:microsoft.com/office/officeart/2005/8/layout/chevron1"/>
    <dgm:cxn modelId="{BDD534C7-D586-4024-894E-53EB56C29B47}" type="presParOf" srcId="{33B6CEB6-AF46-47E5-9F5C-9FCDEB44A54B}" destId="{48F5526E-7C41-440C-8737-9B16A2876798}" srcOrd="5" destOrd="0" presId="urn:microsoft.com/office/officeart/2005/8/layout/chevron1"/>
    <dgm:cxn modelId="{2D5BC415-0028-4A92-A3BD-05ED46161651}" type="presParOf" srcId="{33B6CEB6-AF46-47E5-9F5C-9FCDEB44A54B}" destId="{7901E079-E8E2-4329-845B-5DF39A2890B8}" srcOrd="6" destOrd="0" presId="urn:microsoft.com/office/officeart/2005/8/layout/chevron1"/>
    <dgm:cxn modelId="{DFBAE5F1-65D0-42DF-9D62-EF90ACD32DC7}" type="presParOf" srcId="{33B6CEB6-AF46-47E5-9F5C-9FCDEB44A54B}" destId="{A04CDA22-1DF3-48AA-BFD6-4C9E62625F54}" srcOrd="7" destOrd="0" presId="urn:microsoft.com/office/officeart/2005/8/layout/chevron1"/>
    <dgm:cxn modelId="{238275F5-55CE-40D1-A5CB-BE0527FBF222}" type="presParOf" srcId="{33B6CEB6-AF46-47E5-9F5C-9FCDEB44A54B}" destId="{B8D4798C-85A7-4AF0-A78C-582C22354BC0}" srcOrd="8" destOrd="0" presId="urn:microsoft.com/office/officeart/2005/8/layout/chevron1"/>
    <dgm:cxn modelId="{6F09CF93-A9BE-417F-B24F-4BBC4BE822DF}" type="presParOf" srcId="{33B6CEB6-AF46-47E5-9F5C-9FCDEB44A54B}" destId="{C9BD7C01-7DD3-483D-BC40-E2EA27E39020}" srcOrd="9" destOrd="0" presId="urn:microsoft.com/office/officeart/2005/8/layout/chevron1"/>
    <dgm:cxn modelId="{3A334F98-EA18-47FF-9884-F6024430C8F0}" type="presParOf" srcId="{33B6CEB6-AF46-47E5-9F5C-9FCDEB44A54B}" destId="{DBBDBE14-D229-4BB3-BEF0-C2BA9C0C3E3D}" srcOrd="10" destOrd="0" presId="urn:microsoft.com/office/officeart/2005/8/layout/chevron1"/>
    <dgm:cxn modelId="{6908D556-0D3D-4E3F-855C-650D4DDDBAC6}" type="presParOf" srcId="{33B6CEB6-AF46-47E5-9F5C-9FCDEB44A54B}" destId="{8FA0DBAA-1A91-4017-BB4E-C717F8245316}" srcOrd="11" destOrd="0" presId="urn:microsoft.com/office/officeart/2005/8/layout/chevron1"/>
    <dgm:cxn modelId="{8806DC73-034E-4FB8-AB69-1A87C87E0171}" type="presParOf" srcId="{33B6CEB6-AF46-47E5-9F5C-9FCDEB44A54B}" destId="{27D7584E-0572-44AB-AC3C-D9A8BCE4F28F}" srcOrd="12" destOrd="0" presId="urn:microsoft.com/office/officeart/2005/8/layout/chevron1"/>
    <dgm:cxn modelId="{C0274BC0-A324-413C-87B3-0A866ED7325D}" type="presParOf" srcId="{33B6CEB6-AF46-47E5-9F5C-9FCDEB44A54B}" destId="{EAC93B33-9782-4DBF-B0B9-70C298ACEE0A}" srcOrd="13" destOrd="0" presId="urn:microsoft.com/office/officeart/2005/8/layout/chevron1"/>
    <dgm:cxn modelId="{2D45C9EE-D38E-42B5-953B-35CC6D3588CC}" type="presParOf" srcId="{33B6CEB6-AF46-47E5-9F5C-9FCDEB44A54B}" destId="{F850A81A-3337-4ACF-9E10-F360157ED69E}" srcOrd="14" destOrd="0" presId="urn:microsoft.com/office/officeart/2005/8/layout/chevron1"/>
    <dgm:cxn modelId="{9771291F-CBAC-45E7-9D32-55181AC4BD17}" type="presParOf" srcId="{33B6CEB6-AF46-47E5-9F5C-9FCDEB44A54B}" destId="{A17E241E-AB22-4CE7-92A3-33051F733857}" srcOrd="15" destOrd="0" presId="urn:microsoft.com/office/officeart/2005/8/layout/chevron1"/>
    <dgm:cxn modelId="{73E30159-EB1B-40CD-913D-BCE590908442}" type="presParOf" srcId="{33B6CEB6-AF46-47E5-9F5C-9FCDEB44A54B}" destId="{FCE4AC27-6956-4F54-A5C3-549B83D6AC93}" srcOrd="16" destOrd="0" presId="urn:microsoft.com/office/officeart/2005/8/layout/chevron1"/>
    <dgm:cxn modelId="{BE21B095-AEF1-4DF8-9B2C-5FEEBA7C311A}" type="presParOf" srcId="{33B6CEB6-AF46-47E5-9F5C-9FCDEB44A54B}" destId="{D780B0FC-E785-4064-BE59-30763D1704D0}" srcOrd="17" destOrd="0" presId="urn:microsoft.com/office/officeart/2005/8/layout/chevron1"/>
    <dgm:cxn modelId="{FB6866D3-68D6-4CFF-94C5-56F9DF7372AA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5F0AD9FF-0D84-4300-B693-4EAA391C66B1}" type="presOf" srcId="{FBCC26C2-C5C8-47B5-AFD1-7AE261C7C1C2}" destId="{27D7584E-0572-44AB-AC3C-D9A8BCE4F28F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7FF491FC-3965-4E7C-8E90-39D7811E5B2E}" type="presOf" srcId="{5AEBA92E-A28C-4304-8338-9716F2928EC8}" destId="{8FDFA511-0A81-4012-B200-9D0D395DF3E2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118A7229-F4DB-422D-B35B-F8EB952F8E3B}" type="presOf" srcId="{91C0E10A-BA40-4C2D-B9B0-16BBD1F23362}" destId="{FCE4AC27-6956-4F54-A5C3-549B83D6AC93}" srcOrd="0" destOrd="0" presId="urn:microsoft.com/office/officeart/2005/8/layout/chevron1"/>
    <dgm:cxn modelId="{3CB87424-7FD0-45BF-9F02-8D0832E8B44F}" type="presOf" srcId="{65BC48C9-F4AD-4328-BDFF-6AAA205FFBF4}" destId="{B8D4798C-85A7-4AF0-A78C-582C22354BC0}" srcOrd="0" destOrd="0" presId="urn:microsoft.com/office/officeart/2005/8/layout/chevron1"/>
    <dgm:cxn modelId="{B92AA574-7930-41F1-A425-8888F6016F99}" type="presOf" srcId="{1A573DC2-626A-4A38-BD40-26273A43F8AC}" destId="{40B5984C-1F90-4A9E-8C8B-934D97B39C52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41A859E3-BEBA-41B0-ACC8-D71C165A4BB2}" type="presOf" srcId="{87A62707-4972-451F-9E55-F3FB6AD1FE43}" destId="{5CE684C4-4B96-4C67-BD59-85CAEC06AA71}" srcOrd="0" destOrd="0" presId="urn:microsoft.com/office/officeart/2005/8/layout/chevron1"/>
    <dgm:cxn modelId="{617306B9-2683-43EA-A84D-6C1A9CCFB7D4}" type="presOf" srcId="{0902CEE0-A9DD-4037-91F0-22D4C205FADF}" destId="{DBBDBE14-D229-4BB3-BEF0-C2BA9C0C3E3D}" srcOrd="0" destOrd="0" presId="urn:microsoft.com/office/officeart/2005/8/layout/chevron1"/>
    <dgm:cxn modelId="{476DD8F9-10DA-4212-ADE2-A5FFC3CFD8AE}" type="presOf" srcId="{F003027B-2238-453E-AE66-D1CF5145816F}" destId="{7901E079-E8E2-4329-845B-5DF39A2890B8}" srcOrd="0" destOrd="0" presId="urn:microsoft.com/office/officeart/2005/8/layout/chevron1"/>
    <dgm:cxn modelId="{703D1377-FBF3-4216-8344-F74F06F8E6E5}" type="presOf" srcId="{C20047B3-5475-408F-95E2-FFE377EB9472}" destId="{F850A81A-3337-4ACF-9E10-F360157ED69E}" srcOrd="0" destOrd="0" presId="urn:microsoft.com/office/officeart/2005/8/layout/chevron1"/>
    <dgm:cxn modelId="{1173EB09-C195-40BB-B71D-56D43A234E0F}" type="presOf" srcId="{EF4F0948-7656-493A-9698-4796C9728BBB}" destId="{C7C85176-556F-4A8C-8864-B68B71316CC8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3A9E70B6-4CBF-4191-B10A-AB26D84BEB76}" type="presOf" srcId="{609FCD8C-EC93-459B-8AE3-9AAD95206FC5}" destId="{33B6CEB6-AF46-47E5-9F5C-9FCDEB44A54B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53EBF99B-D4B3-47B8-B5B2-9057A092ABFA}" type="presParOf" srcId="{33B6CEB6-AF46-47E5-9F5C-9FCDEB44A54B}" destId="{5CE684C4-4B96-4C67-BD59-85CAEC06AA71}" srcOrd="0" destOrd="0" presId="urn:microsoft.com/office/officeart/2005/8/layout/chevron1"/>
    <dgm:cxn modelId="{2A55A46D-6E13-4F7E-9CF3-9F592A5B63B1}" type="presParOf" srcId="{33B6CEB6-AF46-47E5-9F5C-9FCDEB44A54B}" destId="{898C83A1-6B46-4C4A-8761-0F1D5B5B1B49}" srcOrd="1" destOrd="0" presId="urn:microsoft.com/office/officeart/2005/8/layout/chevron1"/>
    <dgm:cxn modelId="{DBBCCB18-86B3-46BC-AF82-C2A5F09143F2}" type="presParOf" srcId="{33B6CEB6-AF46-47E5-9F5C-9FCDEB44A54B}" destId="{8FDFA511-0A81-4012-B200-9D0D395DF3E2}" srcOrd="2" destOrd="0" presId="urn:microsoft.com/office/officeart/2005/8/layout/chevron1"/>
    <dgm:cxn modelId="{C207AD85-79AD-4766-9D0D-F18ADE8920B9}" type="presParOf" srcId="{33B6CEB6-AF46-47E5-9F5C-9FCDEB44A54B}" destId="{73AFA9E3-F2F4-4B88-A67A-84078366B6CE}" srcOrd="3" destOrd="0" presId="urn:microsoft.com/office/officeart/2005/8/layout/chevron1"/>
    <dgm:cxn modelId="{7025AE8E-BFC1-40CA-BD00-863550E531DA}" type="presParOf" srcId="{33B6CEB6-AF46-47E5-9F5C-9FCDEB44A54B}" destId="{C7C85176-556F-4A8C-8864-B68B71316CC8}" srcOrd="4" destOrd="0" presId="urn:microsoft.com/office/officeart/2005/8/layout/chevron1"/>
    <dgm:cxn modelId="{D9B62AD1-7AFA-4410-A2FB-9BC830138256}" type="presParOf" srcId="{33B6CEB6-AF46-47E5-9F5C-9FCDEB44A54B}" destId="{48F5526E-7C41-440C-8737-9B16A2876798}" srcOrd="5" destOrd="0" presId="urn:microsoft.com/office/officeart/2005/8/layout/chevron1"/>
    <dgm:cxn modelId="{2646B430-F947-435C-A103-8D576BEA4FA4}" type="presParOf" srcId="{33B6CEB6-AF46-47E5-9F5C-9FCDEB44A54B}" destId="{7901E079-E8E2-4329-845B-5DF39A2890B8}" srcOrd="6" destOrd="0" presId="urn:microsoft.com/office/officeart/2005/8/layout/chevron1"/>
    <dgm:cxn modelId="{DF83F15C-89A7-44E9-9776-C1C63BDBCA85}" type="presParOf" srcId="{33B6CEB6-AF46-47E5-9F5C-9FCDEB44A54B}" destId="{A04CDA22-1DF3-48AA-BFD6-4C9E62625F54}" srcOrd="7" destOrd="0" presId="urn:microsoft.com/office/officeart/2005/8/layout/chevron1"/>
    <dgm:cxn modelId="{46BEAC16-475C-4C00-B0AE-483EA7B54E29}" type="presParOf" srcId="{33B6CEB6-AF46-47E5-9F5C-9FCDEB44A54B}" destId="{B8D4798C-85A7-4AF0-A78C-582C22354BC0}" srcOrd="8" destOrd="0" presId="urn:microsoft.com/office/officeart/2005/8/layout/chevron1"/>
    <dgm:cxn modelId="{50ABC59C-D8A6-4D2F-B888-651D6658DB69}" type="presParOf" srcId="{33B6CEB6-AF46-47E5-9F5C-9FCDEB44A54B}" destId="{C9BD7C01-7DD3-483D-BC40-E2EA27E39020}" srcOrd="9" destOrd="0" presId="urn:microsoft.com/office/officeart/2005/8/layout/chevron1"/>
    <dgm:cxn modelId="{781FE782-B768-42E3-AF7A-A962136A341B}" type="presParOf" srcId="{33B6CEB6-AF46-47E5-9F5C-9FCDEB44A54B}" destId="{DBBDBE14-D229-4BB3-BEF0-C2BA9C0C3E3D}" srcOrd="10" destOrd="0" presId="urn:microsoft.com/office/officeart/2005/8/layout/chevron1"/>
    <dgm:cxn modelId="{73ED8F5D-95A0-4082-81F5-73D9FB338F06}" type="presParOf" srcId="{33B6CEB6-AF46-47E5-9F5C-9FCDEB44A54B}" destId="{8FA0DBAA-1A91-4017-BB4E-C717F8245316}" srcOrd="11" destOrd="0" presId="urn:microsoft.com/office/officeart/2005/8/layout/chevron1"/>
    <dgm:cxn modelId="{DC7AE06D-BB84-48E1-AA85-7262A6BCD759}" type="presParOf" srcId="{33B6CEB6-AF46-47E5-9F5C-9FCDEB44A54B}" destId="{27D7584E-0572-44AB-AC3C-D9A8BCE4F28F}" srcOrd="12" destOrd="0" presId="urn:microsoft.com/office/officeart/2005/8/layout/chevron1"/>
    <dgm:cxn modelId="{97F19930-D79A-44E9-8354-FD8F22D83EEA}" type="presParOf" srcId="{33B6CEB6-AF46-47E5-9F5C-9FCDEB44A54B}" destId="{EAC93B33-9782-4DBF-B0B9-70C298ACEE0A}" srcOrd="13" destOrd="0" presId="urn:microsoft.com/office/officeart/2005/8/layout/chevron1"/>
    <dgm:cxn modelId="{BF2C5BB1-B385-42B6-A7AA-57A34DA770F8}" type="presParOf" srcId="{33B6CEB6-AF46-47E5-9F5C-9FCDEB44A54B}" destId="{F850A81A-3337-4ACF-9E10-F360157ED69E}" srcOrd="14" destOrd="0" presId="urn:microsoft.com/office/officeart/2005/8/layout/chevron1"/>
    <dgm:cxn modelId="{30068F10-2267-4C03-9C4C-BB9C29F9CFB4}" type="presParOf" srcId="{33B6CEB6-AF46-47E5-9F5C-9FCDEB44A54B}" destId="{A17E241E-AB22-4CE7-92A3-33051F733857}" srcOrd="15" destOrd="0" presId="urn:microsoft.com/office/officeart/2005/8/layout/chevron1"/>
    <dgm:cxn modelId="{E95A6D3A-1A87-45A6-B3A9-9A77E30A956B}" type="presParOf" srcId="{33B6CEB6-AF46-47E5-9F5C-9FCDEB44A54B}" destId="{FCE4AC27-6956-4F54-A5C3-549B83D6AC93}" srcOrd="16" destOrd="0" presId="urn:microsoft.com/office/officeart/2005/8/layout/chevron1"/>
    <dgm:cxn modelId="{0E1BF556-730B-4EC1-8314-7ACC022B5D5B}" type="presParOf" srcId="{33B6CEB6-AF46-47E5-9F5C-9FCDEB44A54B}" destId="{D780B0FC-E785-4064-BE59-30763D1704D0}" srcOrd="17" destOrd="0" presId="urn:microsoft.com/office/officeart/2005/8/layout/chevron1"/>
    <dgm:cxn modelId="{F24AD63E-EC00-4631-B9A6-75738C46D8C9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21FC1579-90E4-47FB-A6A0-C2D106F427ED}" type="presOf" srcId="{0902CEE0-A9DD-4037-91F0-22D4C205FADF}" destId="{DBBDBE14-D229-4BB3-BEF0-C2BA9C0C3E3D}" srcOrd="0" destOrd="0" presId="urn:microsoft.com/office/officeart/2005/8/layout/chevron1"/>
    <dgm:cxn modelId="{2E6D83B4-6900-4861-B6E2-C7D52B7B7210}" type="presOf" srcId="{1A573DC2-626A-4A38-BD40-26273A43F8AC}" destId="{40B5984C-1F90-4A9E-8C8B-934D97B39C52}" srcOrd="0" destOrd="0" presId="urn:microsoft.com/office/officeart/2005/8/layout/chevron1"/>
    <dgm:cxn modelId="{34E18E05-51B1-4E1E-A489-DBEA524A5272}" type="presOf" srcId="{5AEBA92E-A28C-4304-8338-9716F2928EC8}" destId="{8FDFA511-0A81-4012-B200-9D0D395DF3E2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ED6B21EB-531C-4BE7-A682-399381D18F0A}" type="presOf" srcId="{FBCC26C2-C5C8-47B5-AFD1-7AE261C7C1C2}" destId="{27D7584E-0572-44AB-AC3C-D9A8BCE4F28F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B47D6D96-B108-4E0D-91DC-F4823E9CC934}" type="presOf" srcId="{87A62707-4972-451F-9E55-F3FB6AD1FE43}" destId="{5CE684C4-4B96-4C67-BD59-85CAEC06AA71}" srcOrd="0" destOrd="0" presId="urn:microsoft.com/office/officeart/2005/8/layout/chevron1"/>
    <dgm:cxn modelId="{E4C39D87-595D-4422-AEE6-FB2DC77AF71A}" type="presOf" srcId="{609FCD8C-EC93-459B-8AE3-9AAD95206FC5}" destId="{33B6CEB6-AF46-47E5-9F5C-9FCDEB44A54B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27C0AA2F-53CF-4B4E-A8D8-5E48BD4441BA}" type="presOf" srcId="{EF4F0948-7656-493A-9698-4796C9728BBB}" destId="{C7C85176-556F-4A8C-8864-B68B71316CC8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E3A4A1C7-F195-4C2E-AE90-ABA5EF197D31}" type="presOf" srcId="{C20047B3-5475-408F-95E2-FFE377EB9472}" destId="{F850A81A-3337-4ACF-9E10-F360157ED69E}" srcOrd="0" destOrd="0" presId="urn:microsoft.com/office/officeart/2005/8/layout/chevron1"/>
    <dgm:cxn modelId="{D2AC400A-748D-47F1-BC2C-443869217C30}" type="presOf" srcId="{91C0E10A-BA40-4C2D-B9B0-16BBD1F23362}" destId="{FCE4AC27-6956-4F54-A5C3-549B83D6AC93}" srcOrd="0" destOrd="0" presId="urn:microsoft.com/office/officeart/2005/8/layout/chevron1"/>
    <dgm:cxn modelId="{B327CF23-5A98-4AE2-AF5A-00C54D94C8E7}" type="presOf" srcId="{F003027B-2238-453E-AE66-D1CF5145816F}" destId="{7901E079-E8E2-4329-845B-5DF39A2890B8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86D9F042-9614-4B57-AE44-06AF682BC722}" type="presOf" srcId="{65BC48C9-F4AD-4328-BDFF-6AAA205FFBF4}" destId="{B8D4798C-85A7-4AF0-A78C-582C22354BC0}" srcOrd="0" destOrd="0" presId="urn:microsoft.com/office/officeart/2005/8/layout/chevron1"/>
    <dgm:cxn modelId="{4C8B943C-D433-438A-98F3-9891E7FFA208}" type="presParOf" srcId="{33B6CEB6-AF46-47E5-9F5C-9FCDEB44A54B}" destId="{5CE684C4-4B96-4C67-BD59-85CAEC06AA71}" srcOrd="0" destOrd="0" presId="urn:microsoft.com/office/officeart/2005/8/layout/chevron1"/>
    <dgm:cxn modelId="{8DF626F9-6DD3-41BE-853E-04B527E46870}" type="presParOf" srcId="{33B6CEB6-AF46-47E5-9F5C-9FCDEB44A54B}" destId="{898C83A1-6B46-4C4A-8761-0F1D5B5B1B49}" srcOrd="1" destOrd="0" presId="urn:microsoft.com/office/officeart/2005/8/layout/chevron1"/>
    <dgm:cxn modelId="{90F51533-C9F2-477C-9547-9BF87D8BAE8B}" type="presParOf" srcId="{33B6CEB6-AF46-47E5-9F5C-9FCDEB44A54B}" destId="{8FDFA511-0A81-4012-B200-9D0D395DF3E2}" srcOrd="2" destOrd="0" presId="urn:microsoft.com/office/officeart/2005/8/layout/chevron1"/>
    <dgm:cxn modelId="{9570DDD2-53D2-4C5B-B48D-9916ECE221E8}" type="presParOf" srcId="{33B6CEB6-AF46-47E5-9F5C-9FCDEB44A54B}" destId="{73AFA9E3-F2F4-4B88-A67A-84078366B6CE}" srcOrd="3" destOrd="0" presId="urn:microsoft.com/office/officeart/2005/8/layout/chevron1"/>
    <dgm:cxn modelId="{B9EB321C-AFD0-46E0-9011-E564B9E3BE79}" type="presParOf" srcId="{33B6CEB6-AF46-47E5-9F5C-9FCDEB44A54B}" destId="{C7C85176-556F-4A8C-8864-B68B71316CC8}" srcOrd="4" destOrd="0" presId="urn:microsoft.com/office/officeart/2005/8/layout/chevron1"/>
    <dgm:cxn modelId="{C57B1665-4421-4590-991D-7984FDB4D83B}" type="presParOf" srcId="{33B6CEB6-AF46-47E5-9F5C-9FCDEB44A54B}" destId="{48F5526E-7C41-440C-8737-9B16A2876798}" srcOrd="5" destOrd="0" presId="urn:microsoft.com/office/officeart/2005/8/layout/chevron1"/>
    <dgm:cxn modelId="{59508F0E-1155-42BD-918F-06E31555152C}" type="presParOf" srcId="{33B6CEB6-AF46-47E5-9F5C-9FCDEB44A54B}" destId="{7901E079-E8E2-4329-845B-5DF39A2890B8}" srcOrd="6" destOrd="0" presId="urn:microsoft.com/office/officeart/2005/8/layout/chevron1"/>
    <dgm:cxn modelId="{4781A764-1E8D-447F-909B-2CA412CAB3D3}" type="presParOf" srcId="{33B6CEB6-AF46-47E5-9F5C-9FCDEB44A54B}" destId="{A04CDA22-1DF3-48AA-BFD6-4C9E62625F54}" srcOrd="7" destOrd="0" presId="urn:microsoft.com/office/officeart/2005/8/layout/chevron1"/>
    <dgm:cxn modelId="{55918A6D-06F4-4FC6-8F2F-CFA69C8AE2BE}" type="presParOf" srcId="{33B6CEB6-AF46-47E5-9F5C-9FCDEB44A54B}" destId="{B8D4798C-85A7-4AF0-A78C-582C22354BC0}" srcOrd="8" destOrd="0" presId="urn:microsoft.com/office/officeart/2005/8/layout/chevron1"/>
    <dgm:cxn modelId="{5E2852EF-F8BF-41E5-A55D-C60D693D3A06}" type="presParOf" srcId="{33B6CEB6-AF46-47E5-9F5C-9FCDEB44A54B}" destId="{C9BD7C01-7DD3-483D-BC40-E2EA27E39020}" srcOrd="9" destOrd="0" presId="urn:microsoft.com/office/officeart/2005/8/layout/chevron1"/>
    <dgm:cxn modelId="{80DC95F8-A06A-4805-B5E7-34EB97769933}" type="presParOf" srcId="{33B6CEB6-AF46-47E5-9F5C-9FCDEB44A54B}" destId="{DBBDBE14-D229-4BB3-BEF0-C2BA9C0C3E3D}" srcOrd="10" destOrd="0" presId="urn:microsoft.com/office/officeart/2005/8/layout/chevron1"/>
    <dgm:cxn modelId="{247F648A-8A71-4388-A8E5-ADEA08505F84}" type="presParOf" srcId="{33B6CEB6-AF46-47E5-9F5C-9FCDEB44A54B}" destId="{8FA0DBAA-1A91-4017-BB4E-C717F8245316}" srcOrd="11" destOrd="0" presId="urn:microsoft.com/office/officeart/2005/8/layout/chevron1"/>
    <dgm:cxn modelId="{DFB6EEA8-A9C0-4A0F-A122-6AFD8E3A919D}" type="presParOf" srcId="{33B6CEB6-AF46-47E5-9F5C-9FCDEB44A54B}" destId="{27D7584E-0572-44AB-AC3C-D9A8BCE4F28F}" srcOrd="12" destOrd="0" presId="urn:microsoft.com/office/officeart/2005/8/layout/chevron1"/>
    <dgm:cxn modelId="{AC2BD242-1EA4-4884-8EA9-19F576D6F49F}" type="presParOf" srcId="{33B6CEB6-AF46-47E5-9F5C-9FCDEB44A54B}" destId="{EAC93B33-9782-4DBF-B0B9-70C298ACEE0A}" srcOrd="13" destOrd="0" presId="urn:microsoft.com/office/officeart/2005/8/layout/chevron1"/>
    <dgm:cxn modelId="{762C9894-F8AB-40A5-9AC7-48DC52DE5530}" type="presParOf" srcId="{33B6CEB6-AF46-47E5-9F5C-9FCDEB44A54B}" destId="{F850A81A-3337-4ACF-9E10-F360157ED69E}" srcOrd="14" destOrd="0" presId="urn:microsoft.com/office/officeart/2005/8/layout/chevron1"/>
    <dgm:cxn modelId="{3DEE6A0D-1B84-4579-B35E-37FFA38C2127}" type="presParOf" srcId="{33B6CEB6-AF46-47E5-9F5C-9FCDEB44A54B}" destId="{A17E241E-AB22-4CE7-92A3-33051F733857}" srcOrd="15" destOrd="0" presId="urn:microsoft.com/office/officeart/2005/8/layout/chevron1"/>
    <dgm:cxn modelId="{4243011F-8591-47BB-B663-BCFB96958E2E}" type="presParOf" srcId="{33B6CEB6-AF46-47E5-9F5C-9FCDEB44A54B}" destId="{FCE4AC27-6956-4F54-A5C3-549B83D6AC93}" srcOrd="16" destOrd="0" presId="urn:microsoft.com/office/officeart/2005/8/layout/chevron1"/>
    <dgm:cxn modelId="{8B92B62C-40F6-4C9A-9844-180BD0375CBF}" type="presParOf" srcId="{33B6CEB6-AF46-47E5-9F5C-9FCDEB44A54B}" destId="{D780B0FC-E785-4064-BE59-30763D1704D0}" srcOrd="17" destOrd="0" presId="urn:microsoft.com/office/officeart/2005/8/layout/chevron1"/>
    <dgm:cxn modelId="{51238960-6AC9-47C2-95AF-DE8913861678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2A8FCA34-835C-4682-8DCE-756B4520D8D8}" type="presOf" srcId="{609FCD8C-EC93-459B-8AE3-9AAD95206FC5}" destId="{33B6CEB6-AF46-47E5-9F5C-9FCDEB44A54B}" srcOrd="0" destOrd="0" presId="urn:microsoft.com/office/officeart/2005/8/layout/chevron1"/>
    <dgm:cxn modelId="{2ED1AD3D-205B-4852-9C0B-C3277F2724E2}" type="presOf" srcId="{FBCC26C2-C5C8-47B5-AFD1-7AE261C7C1C2}" destId="{27D7584E-0572-44AB-AC3C-D9A8BCE4F28F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F4ECE7D0-6846-456E-A54B-8213BD74FB75}" type="presOf" srcId="{C20047B3-5475-408F-95E2-FFE377EB9472}" destId="{F850A81A-3337-4ACF-9E10-F360157ED69E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59A4D892-E49A-4E03-82FB-52E2820AD4C4}" type="presOf" srcId="{F003027B-2238-453E-AE66-D1CF5145816F}" destId="{7901E079-E8E2-4329-845B-5DF39A2890B8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E35A1F03-8B68-452D-A77D-CA103B15BB70}" type="presOf" srcId="{1A573DC2-626A-4A38-BD40-26273A43F8AC}" destId="{40B5984C-1F90-4A9E-8C8B-934D97B39C52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1ACEF637-71A6-45A9-859D-02F273D5FDCE}" type="presOf" srcId="{91C0E10A-BA40-4C2D-B9B0-16BBD1F23362}" destId="{FCE4AC27-6956-4F54-A5C3-549B83D6AC93}" srcOrd="0" destOrd="0" presId="urn:microsoft.com/office/officeart/2005/8/layout/chevron1"/>
    <dgm:cxn modelId="{FD17B194-010C-4CAB-A2A7-029406804E9A}" type="presOf" srcId="{87A62707-4972-451F-9E55-F3FB6AD1FE43}" destId="{5CE684C4-4B96-4C67-BD59-85CAEC06AA71}" srcOrd="0" destOrd="0" presId="urn:microsoft.com/office/officeart/2005/8/layout/chevron1"/>
    <dgm:cxn modelId="{4E3B8B2D-4EEB-4BFF-A20A-230578CCD967}" type="presOf" srcId="{65BC48C9-F4AD-4328-BDFF-6AAA205FFBF4}" destId="{B8D4798C-85A7-4AF0-A78C-582C22354BC0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F6A2D99A-82AA-4A05-B6F2-C5A618CFE58E}" type="presOf" srcId="{EF4F0948-7656-493A-9698-4796C9728BBB}" destId="{C7C85176-556F-4A8C-8864-B68B71316CC8}" srcOrd="0" destOrd="0" presId="urn:microsoft.com/office/officeart/2005/8/layout/chevron1"/>
    <dgm:cxn modelId="{593394A5-A524-4901-89CD-7EF6316C4C5B}" type="presOf" srcId="{0902CEE0-A9DD-4037-91F0-22D4C205FADF}" destId="{DBBDBE14-D229-4BB3-BEF0-C2BA9C0C3E3D}" srcOrd="0" destOrd="0" presId="urn:microsoft.com/office/officeart/2005/8/layout/chevron1"/>
    <dgm:cxn modelId="{F3EB6CFD-8434-4E9F-BD28-65C7E542C08B}" type="presOf" srcId="{5AEBA92E-A28C-4304-8338-9716F2928EC8}" destId="{8FDFA511-0A81-4012-B200-9D0D395DF3E2}" srcOrd="0" destOrd="0" presId="urn:microsoft.com/office/officeart/2005/8/layout/chevron1"/>
    <dgm:cxn modelId="{392C714A-DD53-4A1D-A50D-9D3F752EDBC2}" type="presParOf" srcId="{33B6CEB6-AF46-47E5-9F5C-9FCDEB44A54B}" destId="{5CE684C4-4B96-4C67-BD59-85CAEC06AA71}" srcOrd="0" destOrd="0" presId="urn:microsoft.com/office/officeart/2005/8/layout/chevron1"/>
    <dgm:cxn modelId="{86162F4F-6AE3-4C7A-980F-17395A06F0D6}" type="presParOf" srcId="{33B6CEB6-AF46-47E5-9F5C-9FCDEB44A54B}" destId="{898C83A1-6B46-4C4A-8761-0F1D5B5B1B49}" srcOrd="1" destOrd="0" presId="urn:microsoft.com/office/officeart/2005/8/layout/chevron1"/>
    <dgm:cxn modelId="{603A4932-5502-4DB5-85C0-B69AAC9CA094}" type="presParOf" srcId="{33B6CEB6-AF46-47E5-9F5C-9FCDEB44A54B}" destId="{8FDFA511-0A81-4012-B200-9D0D395DF3E2}" srcOrd="2" destOrd="0" presId="urn:microsoft.com/office/officeart/2005/8/layout/chevron1"/>
    <dgm:cxn modelId="{58B9501B-B588-484B-87D0-4A919EDABFA7}" type="presParOf" srcId="{33B6CEB6-AF46-47E5-9F5C-9FCDEB44A54B}" destId="{73AFA9E3-F2F4-4B88-A67A-84078366B6CE}" srcOrd="3" destOrd="0" presId="urn:microsoft.com/office/officeart/2005/8/layout/chevron1"/>
    <dgm:cxn modelId="{E083EBBB-9CF3-4D11-8D2B-5E0525CFE0F9}" type="presParOf" srcId="{33B6CEB6-AF46-47E5-9F5C-9FCDEB44A54B}" destId="{C7C85176-556F-4A8C-8864-B68B71316CC8}" srcOrd="4" destOrd="0" presId="urn:microsoft.com/office/officeart/2005/8/layout/chevron1"/>
    <dgm:cxn modelId="{CC52980D-1203-48AA-BA0F-164F48152609}" type="presParOf" srcId="{33B6CEB6-AF46-47E5-9F5C-9FCDEB44A54B}" destId="{48F5526E-7C41-440C-8737-9B16A2876798}" srcOrd="5" destOrd="0" presId="urn:microsoft.com/office/officeart/2005/8/layout/chevron1"/>
    <dgm:cxn modelId="{6BE6EBE0-A825-4B07-937F-D21371DB24A7}" type="presParOf" srcId="{33B6CEB6-AF46-47E5-9F5C-9FCDEB44A54B}" destId="{7901E079-E8E2-4329-845B-5DF39A2890B8}" srcOrd="6" destOrd="0" presId="urn:microsoft.com/office/officeart/2005/8/layout/chevron1"/>
    <dgm:cxn modelId="{C8025E3A-FDF7-4CC5-B527-C8269C3D2B7D}" type="presParOf" srcId="{33B6CEB6-AF46-47E5-9F5C-9FCDEB44A54B}" destId="{A04CDA22-1DF3-48AA-BFD6-4C9E62625F54}" srcOrd="7" destOrd="0" presId="urn:microsoft.com/office/officeart/2005/8/layout/chevron1"/>
    <dgm:cxn modelId="{1B67E862-72AC-4520-804D-AB5BE01AD266}" type="presParOf" srcId="{33B6CEB6-AF46-47E5-9F5C-9FCDEB44A54B}" destId="{B8D4798C-85A7-4AF0-A78C-582C22354BC0}" srcOrd="8" destOrd="0" presId="urn:microsoft.com/office/officeart/2005/8/layout/chevron1"/>
    <dgm:cxn modelId="{EFFB4358-BD44-4D7E-87BD-37D05F789EED}" type="presParOf" srcId="{33B6CEB6-AF46-47E5-9F5C-9FCDEB44A54B}" destId="{C9BD7C01-7DD3-483D-BC40-E2EA27E39020}" srcOrd="9" destOrd="0" presId="urn:microsoft.com/office/officeart/2005/8/layout/chevron1"/>
    <dgm:cxn modelId="{DA647BE8-7043-4C6F-907E-DD57C2D7283A}" type="presParOf" srcId="{33B6CEB6-AF46-47E5-9F5C-9FCDEB44A54B}" destId="{DBBDBE14-D229-4BB3-BEF0-C2BA9C0C3E3D}" srcOrd="10" destOrd="0" presId="urn:microsoft.com/office/officeart/2005/8/layout/chevron1"/>
    <dgm:cxn modelId="{74C8F42B-5E38-4CA4-8922-CD4151A59B4A}" type="presParOf" srcId="{33B6CEB6-AF46-47E5-9F5C-9FCDEB44A54B}" destId="{8FA0DBAA-1A91-4017-BB4E-C717F8245316}" srcOrd="11" destOrd="0" presId="urn:microsoft.com/office/officeart/2005/8/layout/chevron1"/>
    <dgm:cxn modelId="{ED42C750-D516-413E-ABFC-A8993B6A2042}" type="presParOf" srcId="{33B6CEB6-AF46-47E5-9F5C-9FCDEB44A54B}" destId="{27D7584E-0572-44AB-AC3C-D9A8BCE4F28F}" srcOrd="12" destOrd="0" presId="urn:microsoft.com/office/officeart/2005/8/layout/chevron1"/>
    <dgm:cxn modelId="{AB5EBD20-9BE9-41A5-AA12-9E69154F030E}" type="presParOf" srcId="{33B6CEB6-AF46-47E5-9F5C-9FCDEB44A54B}" destId="{EAC93B33-9782-4DBF-B0B9-70C298ACEE0A}" srcOrd="13" destOrd="0" presId="urn:microsoft.com/office/officeart/2005/8/layout/chevron1"/>
    <dgm:cxn modelId="{6591A068-0FD1-4468-92A3-94C62214B7D1}" type="presParOf" srcId="{33B6CEB6-AF46-47E5-9F5C-9FCDEB44A54B}" destId="{F850A81A-3337-4ACF-9E10-F360157ED69E}" srcOrd="14" destOrd="0" presId="urn:microsoft.com/office/officeart/2005/8/layout/chevron1"/>
    <dgm:cxn modelId="{642F4E49-F966-448B-92D7-91608E3E3875}" type="presParOf" srcId="{33B6CEB6-AF46-47E5-9F5C-9FCDEB44A54B}" destId="{A17E241E-AB22-4CE7-92A3-33051F733857}" srcOrd="15" destOrd="0" presId="urn:microsoft.com/office/officeart/2005/8/layout/chevron1"/>
    <dgm:cxn modelId="{FEBA6852-0DA4-41E6-A5C2-97C783392365}" type="presParOf" srcId="{33B6CEB6-AF46-47E5-9F5C-9FCDEB44A54B}" destId="{FCE4AC27-6956-4F54-A5C3-549B83D6AC93}" srcOrd="16" destOrd="0" presId="urn:microsoft.com/office/officeart/2005/8/layout/chevron1"/>
    <dgm:cxn modelId="{64EDAC9C-E837-4E9A-8E61-1307BC3CF6EA}" type="presParOf" srcId="{33B6CEB6-AF46-47E5-9F5C-9FCDEB44A54B}" destId="{D780B0FC-E785-4064-BE59-30763D1704D0}" srcOrd="17" destOrd="0" presId="urn:microsoft.com/office/officeart/2005/8/layout/chevron1"/>
    <dgm:cxn modelId="{D74D4149-3332-4C6F-9A61-783DD1A84C4B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52879A53-E7E8-43F1-B1FC-8D472CE38E1F}" type="presOf" srcId="{5AEBA92E-A28C-4304-8338-9716F2928EC8}" destId="{8FDFA511-0A81-4012-B200-9D0D395DF3E2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CAE38DBB-ED9F-43ED-912E-89E887788F19}" type="presOf" srcId="{C20047B3-5475-408F-95E2-FFE377EB9472}" destId="{F850A81A-3337-4ACF-9E10-F360157ED69E}" srcOrd="0" destOrd="0" presId="urn:microsoft.com/office/officeart/2005/8/layout/chevron1"/>
    <dgm:cxn modelId="{46535E04-90E6-43BF-A6FD-980132D08E9E}" type="presOf" srcId="{F003027B-2238-453E-AE66-D1CF5145816F}" destId="{7901E079-E8E2-4329-845B-5DF39A2890B8}" srcOrd="0" destOrd="0" presId="urn:microsoft.com/office/officeart/2005/8/layout/chevron1"/>
    <dgm:cxn modelId="{E075AD8D-0045-41FF-983D-6E148CEA3489}" type="presOf" srcId="{87A62707-4972-451F-9E55-F3FB6AD1FE43}" destId="{5CE684C4-4B96-4C67-BD59-85CAEC06AA71}" srcOrd="0" destOrd="0" presId="urn:microsoft.com/office/officeart/2005/8/layout/chevron1"/>
    <dgm:cxn modelId="{2CB45C33-0BC2-4482-8748-41872F9B2DB4}" type="presOf" srcId="{65BC48C9-F4AD-4328-BDFF-6AAA205FFBF4}" destId="{B8D4798C-85A7-4AF0-A78C-582C22354BC0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4E1EEB91-8B32-4FFF-8334-B4151B0B3883}" type="presOf" srcId="{EF4F0948-7656-493A-9698-4796C9728BBB}" destId="{C7C85176-556F-4A8C-8864-B68B71316CC8}" srcOrd="0" destOrd="0" presId="urn:microsoft.com/office/officeart/2005/8/layout/chevron1"/>
    <dgm:cxn modelId="{EE80D7B2-524C-4DC6-ADBB-C9C4E683E574}" type="presOf" srcId="{91C0E10A-BA40-4C2D-B9B0-16BBD1F23362}" destId="{FCE4AC27-6956-4F54-A5C3-549B83D6AC93}" srcOrd="0" destOrd="0" presId="urn:microsoft.com/office/officeart/2005/8/layout/chevron1"/>
    <dgm:cxn modelId="{5C42B65F-691F-4CD6-B11E-533F3770799B}" type="presOf" srcId="{1A573DC2-626A-4A38-BD40-26273A43F8AC}" destId="{40B5984C-1F90-4A9E-8C8B-934D97B39C52}" srcOrd="0" destOrd="0" presId="urn:microsoft.com/office/officeart/2005/8/layout/chevron1"/>
    <dgm:cxn modelId="{66B6AE53-EFF3-4CD3-BEC9-CF3468D252BB}" type="presOf" srcId="{609FCD8C-EC93-459B-8AE3-9AAD95206FC5}" destId="{33B6CEB6-AF46-47E5-9F5C-9FCDEB44A54B}" srcOrd="0" destOrd="0" presId="urn:microsoft.com/office/officeart/2005/8/layout/chevron1"/>
    <dgm:cxn modelId="{42137A81-00F3-40B1-9E43-B467CFCA8373}" type="presOf" srcId="{0902CEE0-A9DD-4037-91F0-22D4C205FADF}" destId="{DBBDBE14-D229-4BB3-BEF0-C2BA9C0C3E3D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94107843-61C9-4D81-9CEF-E63B4D039413}" type="presOf" srcId="{FBCC26C2-C5C8-47B5-AFD1-7AE261C7C1C2}" destId="{27D7584E-0572-44AB-AC3C-D9A8BCE4F28F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0900158D-E88A-435C-BDF1-6B6EAF213D50}" type="presParOf" srcId="{33B6CEB6-AF46-47E5-9F5C-9FCDEB44A54B}" destId="{5CE684C4-4B96-4C67-BD59-85CAEC06AA71}" srcOrd="0" destOrd="0" presId="urn:microsoft.com/office/officeart/2005/8/layout/chevron1"/>
    <dgm:cxn modelId="{0496F5BC-D0E4-4CA2-A89B-27E0E9490241}" type="presParOf" srcId="{33B6CEB6-AF46-47E5-9F5C-9FCDEB44A54B}" destId="{898C83A1-6B46-4C4A-8761-0F1D5B5B1B49}" srcOrd="1" destOrd="0" presId="urn:microsoft.com/office/officeart/2005/8/layout/chevron1"/>
    <dgm:cxn modelId="{1BB7810D-D03F-4662-BCAF-B58B5B1FB208}" type="presParOf" srcId="{33B6CEB6-AF46-47E5-9F5C-9FCDEB44A54B}" destId="{8FDFA511-0A81-4012-B200-9D0D395DF3E2}" srcOrd="2" destOrd="0" presId="urn:microsoft.com/office/officeart/2005/8/layout/chevron1"/>
    <dgm:cxn modelId="{DD5C8193-D523-4495-B2C7-2BA6A6DF33BE}" type="presParOf" srcId="{33B6CEB6-AF46-47E5-9F5C-9FCDEB44A54B}" destId="{73AFA9E3-F2F4-4B88-A67A-84078366B6CE}" srcOrd="3" destOrd="0" presId="urn:microsoft.com/office/officeart/2005/8/layout/chevron1"/>
    <dgm:cxn modelId="{CE0F0CEF-2823-4A94-A645-10ED47574A8B}" type="presParOf" srcId="{33B6CEB6-AF46-47E5-9F5C-9FCDEB44A54B}" destId="{C7C85176-556F-4A8C-8864-B68B71316CC8}" srcOrd="4" destOrd="0" presId="urn:microsoft.com/office/officeart/2005/8/layout/chevron1"/>
    <dgm:cxn modelId="{BB31BDE4-A658-4635-92C9-54952C6DF6E2}" type="presParOf" srcId="{33B6CEB6-AF46-47E5-9F5C-9FCDEB44A54B}" destId="{48F5526E-7C41-440C-8737-9B16A2876798}" srcOrd="5" destOrd="0" presId="urn:microsoft.com/office/officeart/2005/8/layout/chevron1"/>
    <dgm:cxn modelId="{E0777121-E99E-445C-BEE3-24205DDE3BB0}" type="presParOf" srcId="{33B6CEB6-AF46-47E5-9F5C-9FCDEB44A54B}" destId="{7901E079-E8E2-4329-845B-5DF39A2890B8}" srcOrd="6" destOrd="0" presId="urn:microsoft.com/office/officeart/2005/8/layout/chevron1"/>
    <dgm:cxn modelId="{8C8C4E13-FECA-476D-8E53-C4C2E629FD76}" type="presParOf" srcId="{33B6CEB6-AF46-47E5-9F5C-9FCDEB44A54B}" destId="{A04CDA22-1DF3-48AA-BFD6-4C9E62625F54}" srcOrd="7" destOrd="0" presId="urn:microsoft.com/office/officeart/2005/8/layout/chevron1"/>
    <dgm:cxn modelId="{693ED1D7-3315-421A-84D1-30C3BB9D0C62}" type="presParOf" srcId="{33B6CEB6-AF46-47E5-9F5C-9FCDEB44A54B}" destId="{B8D4798C-85A7-4AF0-A78C-582C22354BC0}" srcOrd="8" destOrd="0" presId="urn:microsoft.com/office/officeart/2005/8/layout/chevron1"/>
    <dgm:cxn modelId="{44E30309-59D5-4899-ACCE-356D9CB3A30B}" type="presParOf" srcId="{33B6CEB6-AF46-47E5-9F5C-9FCDEB44A54B}" destId="{C9BD7C01-7DD3-483D-BC40-E2EA27E39020}" srcOrd="9" destOrd="0" presId="urn:microsoft.com/office/officeart/2005/8/layout/chevron1"/>
    <dgm:cxn modelId="{55173771-4FFD-4648-87D4-D1B41A83FE2D}" type="presParOf" srcId="{33B6CEB6-AF46-47E5-9F5C-9FCDEB44A54B}" destId="{DBBDBE14-D229-4BB3-BEF0-C2BA9C0C3E3D}" srcOrd="10" destOrd="0" presId="urn:microsoft.com/office/officeart/2005/8/layout/chevron1"/>
    <dgm:cxn modelId="{7889BF54-76DA-4BBE-BA5A-6AA0A935373E}" type="presParOf" srcId="{33B6CEB6-AF46-47E5-9F5C-9FCDEB44A54B}" destId="{8FA0DBAA-1A91-4017-BB4E-C717F8245316}" srcOrd="11" destOrd="0" presId="urn:microsoft.com/office/officeart/2005/8/layout/chevron1"/>
    <dgm:cxn modelId="{FEB8C3FA-9A16-4CB3-BA70-ED30385CAE0F}" type="presParOf" srcId="{33B6CEB6-AF46-47E5-9F5C-9FCDEB44A54B}" destId="{27D7584E-0572-44AB-AC3C-D9A8BCE4F28F}" srcOrd="12" destOrd="0" presId="urn:microsoft.com/office/officeart/2005/8/layout/chevron1"/>
    <dgm:cxn modelId="{572B0F3D-0619-4F8A-BDE8-4BD3446E2F58}" type="presParOf" srcId="{33B6CEB6-AF46-47E5-9F5C-9FCDEB44A54B}" destId="{EAC93B33-9782-4DBF-B0B9-70C298ACEE0A}" srcOrd="13" destOrd="0" presId="urn:microsoft.com/office/officeart/2005/8/layout/chevron1"/>
    <dgm:cxn modelId="{C43EA53F-B1BA-4C38-9C2E-8A41AE4A8A78}" type="presParOf" srcId="{33B6CEB6-AF46-47E5-9F5C-9FCDEB44A54B}" destId="{F850A81A-3337-4ACF-9E10-F360157ED69E}" srcOrd="14" destOrd="0" presId="urn:microsoft.com/office/officeart/2005/8/layout/chevron1"/>
    <dgm:cxn modelId="{34F9754E-0431-4F8E-A069-7C4DAEB50DEF}" type="presParOf" srcId="{33B6CEB6-AF46-47E5-9F5C-9FCDEB44A54B}" destId="{A17E241E-AB22-4CE7-92A3-33051F733857}" srcOrd="15" destOrd="0" presId="urn:microsoft.com/office/officeart/2005/8/layout/chevron1"/>
    <dgm:cxn modelId="{CD80B435-C2BB-4F0B-B762-09AC280E1841}" type="presParOf" srcId="{33B6CEB6-AF46-47E5-9F5C-9FCDEB44A54B}" destId="{FCE4AC27-6956-4F54-A5C3-549B83D6AC93}" srcOrd="16" destOrd="0" presId="urn:microsoft.com/office/officeart/2005/8/layout/chevron1"/>
    <dgm:cxn modelId="{398FD755-30AA-40E4-9A34-E9559835F3E2}" type="presParOf" srcId="{33B6CEB6-AF46-47E5-9F5C-9FCDEB44A54B}" destId="{D780B0FC-E785-4064-BE59-30763D1704D0}" srcOrd="17" destOrd="0" presId="urn:microsoft.com/office/officeart/2005/8/layout/chevron1"/>
    <dgm:cxn modelId="{C74921F3-E8CB-4CB1-A978-57ECDF48EFED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1121C8AB-E311-4341-940D-88BBF2276A03}" type="presOf" srcId="{FBCC26C2-C5C8-47B5-AFD1-7AE261C7C1C2}" destId="{27D7584E-0572-44AB-AC3C-D9A8BCE4F28F}" srcOrd="0" destOrd="0" presId="urn:microsoft.com/office/officeart/2005/8/layout/chevron1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D08F367A-785C-47E6-AC28-D3DDEB7DB8FD}" type="presOf" srcId="{609FCD8C-EC93-459B-8AE3-9AAD95206FC5}" destId="{33B6CEB6-AF46-47E5-9F5C-9FCDEB44A54B}" srcOrd="0" destOrd="0" presId="urn:microsoft.com/office/officeart/2005/8/layout/chevron1"/>
    <dgm:cxn modelId="{7D290B65-125A-40B9-827B-37B608E3A30B}" type="presOf" srcId="{5AEBA92E-A28C-4304-8338-9716F2928EC8}" destId="{8FDFA511-0A81-4012-B200-9D0D395DF3E2}" srcOrd="0" destOrd="0" presId="urn:microsoft.com/office/officeart/2005/8/layout/chevron1"/>
    <dgm:cxn modelId="{04B9C105-6503-4DB2-AEDE-77023872D7F8}" type="presOf" srcId="{87A62707-4972-451F-9E55-F3FB6AD1FE43}" destId="{5CE684C4-4B96-4C67-BD59-85CAEC06AA71}" srcOrd="0" destOrd="0" presId="urn:microsoft.com/office/officeart/2005/8/layout/chevron1"/>
    <dgm:cxn modelId="{54B19483-800E-4E31-A928-B6258E3B9E85}" type="presOf" srcId="{0902CEE0-A9DD-4037-91F0-22D4C205FADF}" destId="{DBBDBE14-D229-4BB3-BEF0-C2BA9C0C3E3D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002E7552-CBB3-490E-8897-CCC50E504682}" type="presOf" srcId="{91C0E10A-BA40-4C2D-B9B0-16BBD1F23362}" destId="{FCE4AC27-6956-4F54-A5C3-549B83D6AC93}" srcOrd="0" destOrd="0" presId="urn:microsoft.com/office/officeart/2005/8/layout/chevron1"/>
    <dgm:cxn modelId="{4B953690-AA59-4339-9874-0C28A12C706D}" type="presOf" srcId="{F003027B-2238-453E-AE66-D1CF5145816F}" destId="{7901E079-E8E2-4329-845B-5DF39A2890B8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C399B081-B2B0-4D1C-AD3A-0769BB782A5A}" type="presOf" srcId="{65BC48C9-F4AD-4328-BDFF-6AAA205FFBF4}" destId="{B8D4798C-85A7-4AF0-A78C-582C22354BC0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E0E17EE8-8107-47A3-BC46-F7780D7327E7}" type="presOf" srcId="{EF4F0948-7656-493A-9698-4796C9728BBB}" destId="{C7C85176-556F-4A8C-8864-B68B71316CC8}" srcOrd="0" destOrd="0" presId="urn:microsoft.com/office/officeart/2005/8/layout/chevron1"/>
    <dgm:cxn modelId="{9805F684-B3EB-4E67-B2EE-1DA131DB97F7}" type="presOf" srcId="{1A573DC2-626A-4A38-BD40-26273A43F8AC}" destId="{40B5984C-1F90-4A9E-8C8B-934D97B39C52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7A1A8938-3097-4B05-A0A4-455A40F4FBBA}" type="presOf" srcId="{C20047B3-5475-408F-95E2-FFE377EB9472}" destId="{F850A81A-3337-4ACF-9E10-F360157ED69E}" srcOrd="0" destOrd="0" presId="urn:microsoft.com/office/officeart/2005/8/layout/chevron1"/>
    <dgm:cxn modelId="{179EF442-F636-4389-ADB2-E90F21777E44}" type="presParOf" srcId="{33B6CEB6-AF46-47E5-9F5C-9FCDEB44A54B}" destId="{5CE684C4-4B96-4C67-BD59-85CAEC06AA71}" srcOrd="0" destOrd="0" presId="urn:microsoft.com/office/officeart/2005/8/layout/chevron1"/>
    <dgm:cxn modelId="{7EE800C4-BFA3-4E91-8F6F-FAF3EF08C17E}" type="presParOf" srcId="{33B6CEB6-AF46-47E5-9F5C-9FCDEB44A54B}" destId="{898C83A1-6B46-4C4A-8761-0F1D5B5B1B49}" srcOrd="1" destOrd="0" presId="urn:microsoft.com/office/officeart/2005/8/layout/chevron1"/>
    <dgm:cxn modelId="{D1599B6A-6142-4015-87DA-A85E21B2A339}" type="presParOf" srcId="{33B6CEB6-AF46-47E5-9F5C-9FCDEB44A54B}" destId="{8FDFA511-0A81-4012-B200-9D0D395DF3E2}" srcOrd="2" destOrd="0" presId="urn:microsoft.com/office/officeart/2005/8/layout/chevron1"/>
    <dgm:cxn modelId="{B6B2E971-CED4-4517-84BC-16E261C0862E}" type="presParOf" srcId="{33B6CEB6-AF46-47E5-9F5C-9FCDEB44A54B}" destId="{73AFA9E3-F2F4-4B88-A67A-84078366B6CE}" srcOrd="3" destOrd="0" presId="urn:microsoft.com/office/officeart/2005/8/layout/chevron1"/>
    <dgm:cxn modelId="{F83C64F1-7114-4CEE-9296-F886FF0A9ECE}" type="presParOf" srcId="{33B6CEB6-AF46-47E5-9F5C-9FCDEB44A54B}" destId="{C7C85176-556F-4A8C-8864-B68B71316CC8}" srcOrd="4" destOrd="0" presId="urn:microsoft.com/office/officeart/2005/8/layout/chevron1"/>
    <dgm:cxn modelId="{A70B7B76-B0DB-497D-BD6D-BC44D1B8DEDF}" type="presParOf" srcId="{33B6CEB6-AF46-47E5-9F5C-9FCDEB44A54B}" destId="{48F5526E-7C41-440C-8737-9B16A2876798}" srcOrd="5" destOrd="0" presId="urn:microsoft.com/office/officeart/2005/8/layout/chevron1"/>
    <dgm:cxn modelId="{C84CF0D9-11D8-41F1-9FF9-50234430350B}" type="presParOf" srcId="{33B6CEB6-AF46-47E5-9F5C-9FCDEB44A54B}" destId="{7901E079-E8E2-4329-845B-5DF39A2890B8}" srcOrd="6" destOrd="0" presId="urn:microsoft.com/office/officeart/2005/8/layout/chevron1"/>
    <dgm:cxn modelId="{C8F39169-2273-4F3C-9977-350A689770A0}" type="presParOf" srcId="{33B6CEB6-AF46-47E5-9F5C-9FCDEB44A54B}" destId="{A04CDA22-1DF3-48AA-BFD6-4C9E62625F54}" srcOrd="7" destOrd="0" presId="urn:microsoft.com/office/officeart/2005/8/layout/chevron1"/>
    <dgm:cxn modelId="{F505E921-3F13-42C9-87AC-F1F761E436CC}" type="presParOf" srcId="{33B6CEB6-AF46-47E5-9F5C-9FCDEB44A54B}" destId="{B8D4798C-85A7-4AF0-A78C-582C22354BC0}" srcOrd="8" destOrd="0" presId="urn:microsoft.com/office/officeart/2005/8/layout/chevron1"/>
    <dgm:cxn modelId="{EF5399D7-9C33-4849-9EAF-151C45A3BD2A}" type="presParOf" srcId="{33B6CEB6-AF46-47E5-9F5C-9FCDEB44A54B}" destId="{C9BD7C01-7DD3-483D-BC40-E2EA27E39020}" srcOrd="9" destOrd="0" presId="urn:microsoft.com/office/officeart/2005/8/layout/chevron1"/>
    <dgm:cxn modelId="{BAD11E2B-9720-4718-9EAE-090ADE489E55}" type="presParOf" srcId="{33B6CEB6-AF46-47E5-9F5C-9FCDEB44A54B}" destId="{DBBDBE14-D229-4BB3-BEF0-C2BA9C0C3E3D}" srcOrd="10" destOrd="0" presId="urn:microsoft.com/office/officeart/2005/8/layout/chevron1"/>
    <dgm:cxn modelId="{E8715956-2292-4FB5-BD83-55D67C2D56EF}" type="presParOf" srcId="{33B6CEB6-AF46-47E5-9F5C-9FCDEB44A54B}" destId="{8FA0DBAA-1A91-4017-BB4E-C717F8245316}" srcOrd="11" destOrd="0" presId="urn:microsoft.com/office/officeart/2005/8/layout/chevron1"/>
    <dgm:cxn modelId="{3DB2CACB-1EC4-4F47-85A1-808CB11C4370}" type="presParOf" srcId="{33B6CEB6-AF46-47E5-9F5C-9FCDEB44A54B}" destId="{27D7584E-0572-44AB-AC3C-D9A8BCE4F28F}" srcOrd="12" destOrd="0" presId="urn:microsoft.com/office/officeart/2005/8/layout/chevron1"/>
    <dgm:cxn modelId="{23026BC8-6154-41B1-BCE6-DCE9CE9F47C9}" type="presParOf" srcId="{33B6CEB6-AF46-47E5-9F5C-9FCDEB44A54B}" destId="{EAC93B33-9782-4DBF-B0B9-70C298ACEE0A}" srcOrd="13" destOrd="0" presId="urn:microsoft.com/office/officeart/2005/8/layout/chevron1"/>
    <dgm:cxn modelId="{E47249A5-5DFF-4AC8-8868-56EC96067ADC}" type="presParOf" srcId="{33B6CEB6-AF46-47E5-9F5C-9FCDEB44A54B}" destId="{F850A81A-3337-4ACF-9E10-F360157ED69E}" srcOrd="14" destOrd="0" presId="urn:microsoft.com/office/officeart/2005/8/layout/chevron1"/>
    <dgm:cxn modelId="{55DC2145-330D-4592-BF91-05F5D6623342}" type="presParOf" srcId="{33B6CEB6-AF46-47E5-9F5C-9FCDEB44A54B}" destId="{A17E241E-AB22-4CE7-92A3-33051F733857}" srcOrd="15" destOrd="0" presId="urn:microsoft.com/office/officeart/2005/8/layout/chevron1"/>
    <dgm:cxn modelId="{6F662EBB-B3A1-480C-AA57-D70676A086DA}" type="presParOf" srcId="{33B6CEB6-AF46-47E5-9F5C-9FCDEB44A54B}" destId="{FCE4AC27-6956-4F54-A5C3-549B83D6AC93}" srcOrd="16" destOrd="0" presId="urn:microsoft.com/office/officeart/2005/8/layout/chevron1"/>
    <dgm:cxn modelId="{802C03A0-9770-45DE-96E1-AB4220C0C561}" type="presParOf" srcId="{33B6CEB6-AF46-47E5-9F5C-9FCDEB44A54B}" destId="{D780B0FC-E785-4064-BE59-30763D1704D0}" srcOrd="17" destOrd="0" presId="urn:microsoft.com/office/officeart/2005/8/layout/chevron1"/>
    <dgm:cxn modelId="{EBB04020-6EE8-4712-8B78-C8BB52FDC3D0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CE5AE-8B34-462D-83E4-F17740E7B7D0}" type="presOf" srcId="{FBCC26C2-C5C8-47B5-AFD1-7AE261C7C1C2}" destId="{27D7584E-0572-44AB-AC3C-D9A8BCE4F28F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C6ADF84C-D18E-4A26-A511-56B5036CE5C6}" type="presOf" srcId="{1A573DC2-626A-4A38-BD40-26273A43F8AC}" destId="{40B5984C-1F90-4A9E-8C8B-934D97B39C52}" srcOrd="0" destOrd="0" presId="urn:microsoft.com/office/officeart/2005/8/layout/chevron1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301CB87D-517A-4715-B2A7-947D96DABDAA}" type="presOf" srcId="{87A62707-4972-451F-9E55-F3FB6AD1FE43}" destId="{5CE684C4-4B96-4C67-BD59-85CAEC06AA71}" srcOrd="0" destOrd="0" presId="urn:microsoft.com/office/officeart/2005/8/layout/chevron1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A5065E88-DE2A-488E-8577-2FEFA1966BEB}" type="presOf" srcId="{65BC48C9-F4AD-4328-BDFF-6AAA205FFBF4}" destId="{B8D4798C-85A7-4AF0-A78C-582C22354BC0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171222B4-F368-4663-8064-955A45CEB172}" type="presOf" srcId="{EF4F0948-7656-493A-9698-4796C9728BBB}" destId="{C7C85176-556F-4A8C-8864-B68B71316CC8}" srcOrd="0" destOrd="0" presId="urn:microsoft.com/office/officeart/2005/8/layout/chevron1"/>
    <dgm:cxn modelId="{F860F729-CA4D-49EC-9EC6-274B6BC686B4}" type="presOf" srcId="{C20047B3-5475-408F-95E2-FFE377EB9472}" destId="{F850A81A-3337-4ACF-9E10-F360157ED69E}" srcOrd="0" destOrd="0" presId="urn:microsoft.com/office/officeart/2005/8/layout/chevron1"/>
    <dgm:cxn modelId="{55A9E4D1-D199-433D-B225-C7E92A1FF742}" type="presOf" srcId="{0902CEE0-A9DD-4037-91F0-22D4C205FADF}" destId="{DBBDBE14-D229-4BB3-BEF0-C2BA9C0C3E3D}" srcOrd="0" destOrd="0" presId="urn:microsoft.com/office/officeart/2005/8/layout/chevron1"/>
    <dgm:cxn modelId="{017B0D37-1F38-48F8-A755-51E269E379CF}" type="presOf" srcId="{F003027B-2238-453E-AE66-D1CF5145816F}" destId="{7901E079-E8E2-4329-845B-5DF39A2890B8}" srcOrd="0" destOrd="0" presId="urn:microsoft.com/office/officeart/2005/8/layout/chevron1"/>
    <dgm:cxn modelId="{CA88DD47-216E-459B-93F8-64F3D328E03E}" type="presOf" srcId="{609FCD8C-EC93-459B-8AE3-9AAD95206FC5}" destId="{33B6CEB6-AF46-47E5-9F5C-9FCDEB44A54B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AF90959F-BF7A-467D-93BB-AC7871F38DB4}" type="presOf" srcId="{91C0E10A-BA40-4C2D-B9B0-16BBD1F23362}" destId="{FCE4AC27-6956-4F54-A5C3-549B83D6AC93}" srcOrd="0" destOrd="0" presId="urn:microsoft.com/office/officeart/2005/8/layout/chevron1"/>
    <dgm:cxn modelId="{52B88F11-72F6-4260-8BAA-564720EB976D}" type="presOf" srcId="{5AEBA92E-A28C-4304-8338-9716F2928EC8}" destId="{8FDFA511-0A81-4012-B200-9D0D395DF3E2}" srcOrd="0" destOrd="0" presId="urn:microsoft.com/office/officeart/2005/8/layout/chevron1"/>
    <dgm:cxn modelId="{F6DF3B2B-8EA1-40F5-9FE8-0E5EAC9B6C9F}" type="presParOf" srcId="{33B6CEB6-AF46-47E5-9F5C-9FCDEB44A54B}" destId="{5CE684C4-4B96-4C67-BD59-85CAEC06AA71}" srcOrd="0" destOrd="0" presId="urn:microsoft.com/office/officeart/2005/8/layout/chevron1"/>
    <dgm:cxn modelId="{1F5D9E2A-8315-4816-969D-8AD01CFF9EBB}" type="presParOf" srcId="{33B6CEB6-AF46-47E5-9F5C-9FCDEB44A54B}" destId="{898C83A1-6B46-4C4A-8761-0F1D5B5B1B49}" srcOrd="1" destOrd="0" presId="urn:microsoft.com/office/officeart/2005/8/layout/chevron1"/>
    <dgm:cxn modelId="{B9828E19-946E-4A75-9B3D-AB7D9AB69017}" type="presParOf" srcId="{33B6CEB6-AF46-47E5-9F5C-9FCDEB44A54B}" destId="{8FDFA511-0A81-4012-B200-9D0D395DF3E2}" srcOrd="2" destOrd="0" presId="urn:microsoft.com/office/officeart/2005/8/layout/chevron1"/>
    <dgm:cxn modelId="{CA87F09E-7ADE-43B2-9D9F-5B4A1472D789}" type="presParOf" srcId="{33B6CEB6-AF46-47E5-9F5C-9FCDEB44A54B}" destId="{73AFA9E3-F2F4-4B88-A67A-84078366B6CE}" srcOrd="3" destOrd="0" presId="urn:microsoft.com/office/officeart/2005/8/layout/chevron1"/>
    <dgm:cxn modelId="{8D55F42D-DEE9-43BB-B2BF-FC74F011F1EE}" type="presParOf" srcId="{33B6CEB6-AF46-47E5-9F5C-9FCDEB44A54B}" destId="{C7C85176-556F-4A8C-8864-B68B71316CC8}" srcOrd="4" destOrd="0" presId="urn:microsoft.com/office/officeart/2005/8/layout/chevron1"/>
    <dgm:cxn modelId="{08F44A26-5B3C-498F-A19A-B68632EB377F}" type="presParOf" srcId="{33B6CEB6-AF46-47E5-9F5C-9FCDEB44A54B}" destId="{48F5526E-7C41-440C-8737-9B16A2876798}" srcOrd="5" destOrd="0" presId="urn:microsoft.com/office/officeart/2005/8/layout/chevron1"/>
    <dgm:cxn modelId="{80E413AB-9779-4D54-A5FA-BE1DBA200CB3}" type="presParOf" srcId="{33B6CEB6-AF46-47E5-9F5C-9FCDEB44A54B}" destId="{7901E079-E8E2-4329-845B-5DF39A2890B8}" srcOrd="6" destOrd="0" presId="urn:microsoft.com/office/officeart/2005/8/layout/chevron1"/>
    <dgm:cxn modelId="{055537CD-84AC-401B-A05A-48429C482183}" type="presParOf" srcId="{33B6CEB6-AF46-47E5-9F5C-9FCDEB44A54B}" destId="{A04CDA22-1DF3-48AA-BFD6-4C9E62625F54}" srcOrd="7" destOrd="0" presId="urn:microsoft.com/office/officeart/2005/8/layout/chevron1"/>
    <dgm:cxn modelId="{5AB84C6B-55D4-4DE5-BF3F-ABD0EAD7724D}" type="presParOf" srcId="{33B6CEB6-AF46-47E5-9F5C-9FCDEB44A54B}" destId="{B8D4798C-85A7-4AF0-A78C-582C22354BC0}" srcOrd="8" destOrd="0" presId="urn:microsoft.com/office/officeart/2005/8/layout/chevron1"/>
    <dgm:cxn modelId="{CA869CC3-B241-4FA5-92C3-093BB14F7874}" type="presParOf" srcId="{33B6CEB6-AF46-47E5-9F5C-9FCDEB44A54B}" destId="{C9BD7C01-7DD3-483D-BC40-E2EA27E39020}" srcOrd="9" destOrd="0" presId="urn:microsoft.com/office/officeart/2005/8/layout/chevron1"/>
    <dgm:cxn modelId="{4B5B6B55-02C5-45F7-A860-A70F1AE73809}" type="presParOf" srcId="{33B6CEB6-AF46-47E5-9F5C-9FCDEB44A54B}" destId="{DBBDBE14-D229-4BB3-BEF0-C2BA9C0C3E3D}" srcOrd="10" destOrd="0" presId="urn:microsoft.com/office/officeart/2005/8/layout/chevron1"/>
    <dgm:cxn modelId="{F6925E30-42EC-495C-924F-DBDDDA8BB3E0}" type="presParOf" srcId="{33B6CEB6-AF46-47E5-9F5C-9FCDEB44A54B}" destId="{8FA0DBAA-1A91-4017-BB4E-C717F8245316}" srcOrd="11" destOrd="0" presId="urn:microsoft.com/office/officeart/2005/8/layout/chevron1"/>
    <dgm:cxn modelId="{A968244C-AE9D-42B7-A9D7-EF84D7CE9298}" type="presParOf" srcId="{33B6CEB6-AF46-47E5-9F5C-9FCDEB44A54B}" destId="{27D7584E-0572-44AB-AC3C-D9A8BCE4F28F}" srcOrd="12" destOrd="0" presId="urn:microsoft.com/office/officeart/2005/8/layout/chevron1"/>
    <dgm:cxn modelId="{5A91FD2F-5EAC-48CD-96B9-24848A1D6135}" type="presParOf" srcId="{33B6CEB6-AF46-47E5-9F5C-9FCDEB44A54B}" destId="{EAC93B33-9782-4DBF-B0B9-70C298ACEE0A}" srcOrd="13" destOrd="0" presId="urn:microsoft.com/office/officeart/2005/8/layout/chevron1"/>
    <dgm:cxn modelId="{EE00568E-FCE4-4F9D-975D-E383DF1741ED}" type="presParOf" srcId="{33B6CEB6-AF46-47E5-9F5C-9FCDEB44A54B}" destId="{F850A81A-3337-4ACF-9E10-F360157ED69E}" srcOrd="14" destOrd="0" presId="urn:microsoft.com/office/officeart/2005/8/layout/chevron1"/>
    <dgm:cxn modelId="{FD34F21C-171E-4ECE-A10A-8D14CD6CA7D7}" type="presParOf" srcId="{33B6CEB6-AF46-47E5-9F5C-9FCDEB44A54B}" destId="{A17E241E-AB22-4CE7-92A3-33051F733857}" srcOrd="15" destOrd="0" presId="urn:microsoft.com/office/officeart/2005/8/layout/chevron1"/>
    <dgm:cxn modelId="{700E0D2A-AC60-4172-8F72-ECA891271F8D}" type="presParOf" srcId="{33B6CEB6-AF46-47E5-9F5C-9FCDEB44A54B}" destId="{FCE4AC27-6956-4F54-A5C3-549B83D6AC93}" srcOrd="16" destOrd="0" presId="urn:microsoft.com/office/officeart/2005/8/layout/chevron1"/>
    <dgm:cxn modelId="{80CF17F8-02FD-447F-A364-366518A28112}" type="presParOf" srcId="{33B6CEB6-AF46-47E5-9F5C-9FCDEB44A54B}" destId="{D780B0FC-E785-4064-BE59-30763D1704D0}" srcOrd="17" destOrd="0" presId="urn:microsoft.com/office/officeart/2005/8/layout/chevron1"/>
    <dgm:cxn modelId="{A68C4062-7AB2-45A2-A800-8C0549912D97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/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/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/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408B9FEA-5837-49FC-A13E-42D2373A6CFD}" type="presOf" srcId="{5AEBA92E-A28C-4304-8338-9716F2928EC8}" destId="{8FDFA511-0A81-4012-B200-9D0D395DF3E2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EFF9BDB9-6DBE-4839-B000-5870D59A35C2}" type="presOf" srcId="{C20047B3-5475-408F-95E2-FFE377EB9472}" destId="{F850A81A-3337-4ACF-9E10-F360157ED69E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602B5861-55BF-4F6B-8C4E-AB00F914CDBE}" type="presOf" srcId="{609FCD8C-EC93-459B-8AE3-9AAD95206FC5}" destId="{33B6CEB6-AF46-47E5-9F5C-9FCDEB44A54B}" srcOrd="0" destOrd="0" presId="urn:microsoft.com/office/officeart/2005/8/layout/chevron1"/>
    <dgm:cxn modelId="{CBB59FC7-B965-4462-AE79-E808334892D4}" type="presOf" srcId="{FBCC26C2-C5C8-47B5-AFD1-7AE261C7C1C2}" destId="{27D7584E-0572-44AB-AC3C-D9A8BCE4F28F}" srcOrd="0" destOrd="0" presId="urn:microsoft.com/office/officeart/2005/8/layout/chevron1"/>
    <dgm:cxn modelId="{A4E22772-DA6C-450B-89B9-EFD6D2F82F7D}" type="presOf" srcId="{1A573DC2-626A-4A38-BD40-26273A43F8AC}" destId="{40B5984C-1F90-4A9E-8C8B-934D97B39C52}" srcOrd="0" destOrd="0" presId="urn:microsoft.com/office/officeart/2005/8/layout/chevron1"/>
    <dgm:cxn modelId="{C54D3667-AFE0-4848-822E-790CE20359A6}" type="presOf" srcId="{91C0E10A-BA40-4C2D-B9B0-16BBD1F23362}" destId="{FCE4AC27-6956-4F54-A5C3-549B83D6AC93}" srcOrd="0" destOrd="0" presId="urn:microsoft.com/office/officeart/2005/8/layout/chevron1"/>
    <dgm:cxn modelId="{51CF0F7F-905C-4ABC-A8E3-7CA5DDA5F114}" type="presOf" srcId="{65BC48C9-F4AD-4328-BDFF-6AAA205FFBF4}" destId="{B8D4798C-85A7-4AF0-A78C-582C22354BC0}" srcOrd="0" destOrd="0" presId="urn:microsoft.com/office/officeart/2005/8/layout/chevron1"/>
    <dgm:cxn modelId="{DAA7E027-FB35-4F36-A43A-DF2A253E2706}" type="presOf" srcId="{F003027B-2238-453E-AE66-D1CF5145816F}" destId="{7901E079-E8E2-4329-845B-5DF39A2890B8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2484A8D4-012D-4311-8C2F-7050DA1FFB54}" type="presOf" srcId="{EF4F0948-7656-493A-9698-4796C9728BBB}" destId="{C7C85176-556F-4A8C-8864-B68B71316CC8}" srcOrd="0" destOrd="0" presId="urn:microsoft.com/office/officeart/2005/8/layout/chevron1"/>
    <dgm:cxn modelId="{BEC9DE22-33A2-4D6D-B214-E77A8CBEC515}" type="presOf" srcId="{0902CEE0-A9DD-4037-91F0-22D4C205FADF}" destId="{DBBDBE14-D229-4BB3-BEF0-C2BA9C0C3E3D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D93C8D60-DF49-4E83-BCDF-C25DC2F763D4}" type="presOf" srcId="{87A62707-4972-451F-9E55-F3FB6AD1FE43}" destId="{5CE684C4-4B96-4C67-BD59-85CAEC06AA71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8C4529DE-0635-46ED-A581-36D1A9A043BF}" type="presParOf" srcId="{33B6CEB6-AF46-47E5-9F5C-9FCDEB44A54B}" destId="{5CE684C4-4B96-4C67-BD59-85CAEC06AA71}" srcOrd="0" destOrd="0" presId="urn:microsoft.com/office/officeart/2005/8/layout/chevron1"/>
    <dgm:cxn modelId="{1D656A12-0758-4DF5-9F8A-982B2A1EE106}" type="presParOf" srcId="{33B6CEB6-AF46-47E5-9F5C-9FCDEB44A54B}" destId="{898C83A1-6B46-4C4A-8761-0F1D5B5B1B49}" srcOrd="1" destOrd="0" presId="urn:microsoft.com/office/officeart/2005/8/layout/chevron1"/>
    <dgm:cxn modelId="{6195AADC-72D1-45C5-B447-854EE6E3668A}" type="presParOf" srcId="{33B6CEB6-AF46-47E5-9F5C-9FCDEB44A54B}" destId="{8FDFA511-0A81-4012-B200-9D0D395DF3E2}" srcOrd="2" destOrd="0" presId="urn:microsoft.com/office/officeart/2005/8/layout/chevron1"/>
    <dgm:cxn modelId="{80296F5C-EE14-4028-81BD-2D745E3A7516}" type="presParOf" srcId="{33B6CEB6-AF46-47E5-9F5C-9FCDEB44A54B}" destId="{73AFA9E3-F2F4-4B88-A67A-84078366B6CE}" srcOrd="3" destOrd="0" presId="urn:microsoft.com/office/officeart/2005/8/layout/chevron1"/>
    <dgm:cxn modelId="{69DA3169-3B94-49D0-9408-B07D01541158}" type="presParOf" srcId="{33B6CEB6-AF46-47E5-9F5C-9FCDEB44A54B}" destId="{C7C85176-556F-4A8C-8864-B68B71316CC8}" srcOrd="4" destOrd="0" presId="urn:microsoft.com/office/officeart/2005/8/layout/chevron1"/>
    <dgm:cxn modelId="{B2DDBADD-CCEE-4E8E-91AA-0777E12C021E}" type="presParOf" srcId="{33B6CEB6-AF46-47E5-9F5C-9FCDEB44A54B}" destId="{48F5526E-7C41-440C-8737-9B16A2876798}" srcOrd="5" destOrd="0" presId="urn:microsoft.com/office/officeart/2005/8/layout/chevron1"/>
    <dgm:cxn modelId="{315A4DD4-63E3-434D-ABA8-FBD81EA4F4EF}" type="presParOf" srcId="{33B6CEB6-AF46-47E5-9F5C-9FCDEB44A54B}" destId="{7901E079-E8E2-4329-845B-5DF39A2890B8}" srcOrd="6" destOrd="0" presId="urn:microsoft.com/office/officeart/2005/8/layout/chevron1"/>
    <dgm:cxn modelId="{FC8067F3-BBB4-4C53-8B06-017BCB81F1D0}" type="presParOf" srcId="{33B6CEB6-AF46-47E5-9F5C-9FCDEB44A54B}" destId="{A04CDA22-1DF3-48AA-BFD6-4C9E62625F54}" srcOrd="7" destOrd="0" presId="urn:microsoft.com/office/officeart/2005/8/layout/chevron1"/>
    <dgm:cxn modelId="{725CF600-1D4D-474E-BEF3-B2E5FF634B28}" type="presParOf" srcId="{33B6CEB6-AF46-47E5-9F5C-9FCDEB44A54B}" destId="{B8D4798C-85A7-4AF0-A78C-582C22354BC0}" srcOrd="8" destOrd="0" presId="urn:microsoft.com/office/officeart/2005/8/layout/chevron1"/>
    <dgm:cxn modelId="{AF89B2DB-85FD-4E14-81C4-E32D4D5CD358}" type="presParOf" srcId="{33B6CEB6-AF46-47E5-9F5C-9FCDEB44A54B}" destId="{C9BD7C01-7DD3-483D-BC40-E2EA27E39020}" srcOrd="9" destOrd="0" presId="urn:microsoft.com/office/officeart/2005/8/layout/chevron1"/>
    <dgm:cxn modelId="{31A696A3-001A-4C6B-9480-88A990903039}" type="presParOf" srcId="{33B6CEB6-AF46-47E5-9F5C-9FCDEB44A54B}" destId="{DBBDBE14-D229-4BB3-BEF0-C2BA9C0C3E3D}" srcOrd="10" destOrd="0" presId="urn:microsoft.com/office/officeart/2005/8/layout/chevron1"/>
    <dgm:cxn modelId="{15FDCCCB-3BA4-41C3-8BD0-6AC88610C4FE}" type="presParOf" srcId="{33B6CEB6-AF46-47E5-9F5C-9FCDEB44A54B}" destId="{8FA0DBAA-1A91-4017-BB4E-C717F8245316}" srcOrd="11" destOrd="0" presId="urn:microsoft.com/office/officeart/2005/8/layout/chevron1"/>
    <dgm:cxn modelId="{CDB3D2B1-974A-40CF-ACE4-20B6F257BEA6}" type="presParOf" srcId="{33B6CEB6-AF46-47E5-9F5C-9FCDEB44A54B}" destId="{27D7584E-0572-44AB-AC3C-D9A8BCE4F28F}" srcOrd="12" destOrd="0" presId="urn:microsoft.com/office/officeart/2005/8/layout/chevron1"/>
    <dgm:cxn modelId="{3C46097E-7645-478C-8FDF-74A86408604F}" type="presParOf" srcId="{33B6CEB6-AF46-47E5-9F5C-9FCDEB44A54B}" destId="{EAC93B33-9782-4DBF-B0B9-70C298ACEE0A}" srcOrd="13" destOrd="0" presId="urn:microsoft.com/office/officeart/2005/8/layout/chevron1"/>
    <dgm:cxn modelId="{5268069F-D8C4-42CD-B270-13667D21F865}" type="presParOf" srcId="{33B6CEB6-AF46-47E5-9F5C-9FCDEB44A54B}" destId="{F850A81A-3337-4ACF-9E10-F360157ED69E}" srcOrd="14" destOrd="0" presId="urn:microsoft.com/office/officeart/2005/8/layout/chevron1"/>
    <dgm:cxn modelId="{CEE23235-E97C-4A0C-8478-9E5F96356BFC}" type="presParOf" srcId="{33B6CEB6-AF46-47E5-9F5C-9FCDEB44A54B}" destId="{A17E241E-AB22-4CE7-92A3-33051F733857}" srcOrd="15" destOrd="0" presId="urn:microsoft.com/office/officeart/2005/8/layout/chevron1"/>
    <dgm:cxn modelId="{45BF5B3C-27A0-4BEF-874F-2ADF800EF1E8}" type="presParOf" srcId="{33B6CEB6-AF46-47E5-9F5C-9FCDEB44A54B}" destId="{FCE4AC27-6956-4F54-A5C3-549B83D6AC93}" srcOrd="16" destOrd="0" presId="urn:microsoft.com/office/officeart/2005/8/layout/chevron1"/>
    <dgm:cxn modelId="{82B9FC46-5D0B-4D85-A0A2-5C29700234AA}" type="presParOf" srcId="{33B6CEB6-AF46-47E5-9F5C-9FCDEB44A54B}" destId="{D780B0FC-E785-4064-BE59-30763D1704D0}" srcOrd="17" destOrd="0" presId="urn:microsoft.com/office/officeart/2005/8/layout/chevron1"/>
    <dgm:cxn modelId="{2856BC75-FE05-4E4E-BBC4-92CEEE7E8BF3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/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/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/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C9476369-201F-41B9-929B-97DE041CB6BC}" type="presOf" srcId="{5AEBA92E-A28C-4304-8338-9716F2928EC8}" destId="{8FDFA511-0A81-4012-B200-9D0D395DF3E2}" srcOrd="0" destOrd="0" presId="urn:microsoft.com/office/officeart/2005/8/layout/chevron1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DBD9C54D-E8BE-440C-96B2-09C3316D0D28}" type="presOf" srcId="{609FCD8C-EC93-459B-8AE3-9AAD95206FC5}" destId="{33B6CEB6-AF46-47E5-9F5C-9FCDEB44A54B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A2A702FC-04C7-443A-A8B7-0FE12F5EEF52}" type="presOf" srcId="{87A62707-4972-451F-9E55-F3FB6AD1FE43}" destId="{5CE684C4-4B96-4C67-BD59-85CAEC06AA71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47B3519E-3830-4361-9BD8-10C2271C1819}" type="presOf" srcId="{1A573DC2-626A-4A38-BD40-26273A43F8AC}" destId="{40B5984C-1F90-4A9E-8C8B-934D97B39C52}" srcOrd="0" destOrd="0" presId="urn:microsoft.com/office/officeart/2005/8/layout/chevron1"/>
    <dgm:cxn modelId="{FA81F794-08C6-4451-979D-13924FC68E0D}" type="presOf" srcId="{F003027B-2238-453E-AE66-D1CF5145816F}" destId="{7901E079-E8E2-4329-845B-5DF39A2890B8}" srcOrd="0" destOrd="0" presId="urn:microsoft.com/office/officeart/2005/8/layout/chevron1"/>
    <dgm:cxn modelId="{F82597E1-CA0E-47F8-AA87-D82BD4464C3C}" type="presOf" srcId="{EF4F0948-7656-493A-9698-4796C9728BBB}" destId="{C7C85176-556F-4A8C-8864-B68B71316CC8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F2BDFED5-FF11-426B-A610-C4BF464A86AB}" type="presOf" srcId="{0902CEE0-A9DD-4037-91F0-22D4C205FADF}" destId="{DBBDBE14-D229-4BB3-BEF0-C2BA9C0C3E3D}" srcOrd="0" destOrd="0" presId="urn:microsoft.com/office/officeart/2005/8/layout/chevron1"/>
    <dgm:cxn modelId="{5729932B-6B2E-42C9-A530-DEADA771E6FC}" type="presOf" srcId="{FBCC26C2-C5C8-47B5-AFD1-7AE261C7C1C2}" destId="{27D7584E-0572-44AB-AC3C-D9A8BCE4F28F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A8C3B3E9-E2A5-47DB-BEE2-07D4C9342559}" type="presOf" srcId="{91C0E10A-BA40-4C2D-B9B0-16BBD1F23362}" destId="{FCE4AC27-6956-4F54-A5C3-549B83D6AC93}" srcOrd="0" destOrd="0" presId="urn:microsoft.com/office/officeart/2005/8/layout/chevron1"/>
    <dgm:cxn modelId="{A788CBD0-C09E-4380-924B-A17B979B46B7}" type="presOf" srcId="{C20047B3-5475-408F-95E2-FFE377EB9472}" destId="{F850A81A-3337-4ACF-9E10-F360157ED69E}" srcOrd="0" destOrd="0" presId="urn:microsoft.com/office/officeart/2005/8/layout/chevron1"/>
    <dgm:cxn modelId="{47B25671-0C9F-48CF-B991-241BE02C2A5B}" type="presOf" srcId="{65BC48C9-F4AD-4328-BDFF-6AAA205FFBF4}" destId="{B8D4798C-85A7-4AF0-A78C-582C22354BC0}" srcOrd="0" destOrd="0" presId="urn:microsoft.com/office/officeart/2005/8/layout/chevron1"/>
    <dgm:cxn modelId="{82A2C8B2-363A-4AAB-A747-EAAD861B3196}" type="presParOf" srcId="{33B6CEB6-AF46-47E5-9F5C-9FCDEB44A54B}" destId="{5CE684C4-4B96-4C67-BD59-85CAEC06AA71}" srcOrd="0" destOrd="0" presId="urn:microsoft.com/office/officeart/2005/8/layout/chevron1"/>
    <dgm:cxn modelId="{14A03071-9D50-4163-B13C-A69ED08ED07F}" type="presParOf" srcId="{33B6CEB6-AF46-47E5-9F5C-9FCDEB44A54B}" destId="{898C83A1-6B46-4C4A-8761-0F1D5B5B1B49}" srcOrd="1" destOrd="0" presId="urn:microsoft.com/office/officeart/2005/8/layout/chevron1"/>
    <dgm:cxn modelId="{35E6138D-7BB4-49A9-876F-850BDCBFC328}" type="presParOf" srcId="{33B6CEB6-AF46-47E5-9F5C-9FCDEB44A54B}" destId="{8FDFA511-0A81-4012-B200-9D0D395DF3E2}" srcOrd="2" destOrd="0" presId="urn:microsoft.com/office/officeart/2005/8/layout/chevron1"/>
    <dgm:cxn modelId="{DE20D736-F64D-4DA8-85B1-47C2152F9513}" type="presParOf" srcId="{33B6CEB6-AF46-47E5-9F5C-9FCDEB44A54B}" destId="{73AFA9E3-F2F4-4B88-A67A-84078366B6CE}" srcOrd="3" destOrd="0" presId="urn:microsoft.com/office/officeart/2005/8/layout/chevron1"/>
    <dgm:cxn modelId="{37174004-7253-419E-9D0F-31845D4D0EFC}" type="presParOf" srcId="{33B6CEB6-AF46-47E5-9F5C-9FCDEB44A54B}" destId="{C7C85176-556F-4A8C-8864-B68B71316CC8}" srcOrd="4" destOrd="0" presId="urn:microsoft.com/office/officeart/2005/8/layout/chevron1"/>
    <dgm:cxn modelId="{19CA30E7-60C9-438B-A524-A1BA5506ADF0}" type="presParOf" srcId="{33B6CEB6-AF46-47E5-9F5C-9FCDEB44A54B}" destId="{48F5526E-7C41-440C-8737-9B16A2876798}" srcOrd="5" destOrd="0" presId="urn:microsoft.com/office/officeart/2005/8/layout/chevron1"/>
    <dgm:cxn modelId="{322E6437-5A4C-4D3A-B9ED-D1E0719149D1}" type="presParOf" srcId="{33B6CEB6-AF46-47E5-9F5C-9FCDEB44A54B}" destId="{7901E079-E8E2-4329-845B-5DF39A2890B8}" srcOrd="6" destOrd="0" presId="urn:microsoft.com/office/officeart/2005/8/layout/chevron1"/>
    <dgm:cxn modelId="{6D4B594D-D269-4B8B-A652-05AF663E9009}" type="presParOf" srcId="{33B6CEB6-AF46-47E5-9F5C-9FCDEB44A54B}" destId="{A04CDA22-1DF3-48AA-BFD6-4C9E62625F54}" srcOrd="7" destOrd="0" presId="urn:microsoft.com/office/officeart/2005/8/layout/chevron1"/>
    <dgm:cxn modelId="{1210CE25-3206-464D-9F3B-4950D5428723}" type="presParOf" srcId="{33B6CEB6-AF46-47E5-9F5C-9FCDEB44A54B}" destId="{B8D4798C-85A7-4AF0-A78C-582C22354BC0}" srcOrd="8" destOrd="0" presId="urn:microsoft.com/office/officeart/2005/8/layout/chevron1"/>
    <dgm:cxn modelId="{9BA69F89-9C35-4C35-A462-16317B06BA7C}" type="presParOf" srcId="{33B6CEB6-AF46-47E5-9F5C-9FCDEB44A54B}" destId="{C9BD7C01-7DD3-483D-BC40-E2EA27E39020}" srcOrd="9" destOrd="0" presId="urn:microsoft.com/office/officeart/2005/8/layout/chevron1"/>
    <dgm:cxn modelId="{1CDA83DA-8D21-4D83-94B4-377F7CB2731A}" type="presParOf" srcId="{33B6CEB6-AF46-47E5-9F5C-9FCDEB44A54B}" destId="{DBBDBE14-D229-4BB3-BEF0-C2BA9C0C3E3D}" srcOrd="10" destOrd="0" presId="urn:microsoft.com/office/officeart/2005/8/layout/chevron1"/>
    <dgm:cxn modelId="{E42F4D8F-3BE5-4C7B-BFA4-85314E566373}" type="presParOf" srcId="{33B6CEB6-AF46-47E5-9F5C-9FCDEB44A54B}" destId="{8FA0DBAA-1A91-4017-BB4E-C717F8245316}" srcOrd="11" destOrd="0" presId="urn:microsoft.com/office/officeart/2005/8/layout/chevron1"/>
    <dgm:cxn modelId="{F4F8ADCD-2F9B-472D-833A-89FCA9BEA694}" type="presParOf" srcId="{33B6CEB6-AF46-47E5-9F5C-9FCDEB44A54B}" destId="{27D7584E-0572-44AB-AC3C-D9A8BCE4F28F}" srcOrd="12" destOrd="0" presId="urn:microsoft.com/office/officeart/2005/8/layout/chevron1"/>
    <dgm:cxn modelId="{A1EC2FD1-3892-4951-9C77-82167818FA2C}" type="presParOf" srcId="{33B6CEB6-AF46-47E5-9F5C-9FCDEB44A54B}" destId="{EAC93B33-9782-4DBF-B0B9-70C298ACEE0A}" srcOrd="13" destOrd="0" presId="urn:microsoft.com/office/officeart/2005/8/layout/chevron1"/>
    <dgm:cxn modelId="{4591833B-73C0-4EB9-9F87-6FF0751305C8}" type="presParOf" srcId="{33B6CEB6-AF46-47E5-9F5C-9FCDEB44A54B}" destId="{F850A81A-3337-4ACF-9E10-F360157ED69E}" srcOrd="14" destOrd="0" presId="urn:microsoft.com/office/officeart/2005/8/layout/chevron1"/>
    <dgm:cxn modelId="{729D8A4B-1B6C-4F36-8C57-99D8C769A0AB}" type="presParOf" srcId="{33B6CEB6-AF46-47E5-9F5C-9FCDEB44A54B}" destId="{A17E241E-AB22-4CE7-92A3-33051F733857}" srcOrd="15" destOrd="0" presId="urn:microsoft.com/office/officeart/2005/8/layout/chevron1"/>
    <dgm:cxn modelId="{A0FD776B-FD73-4969-B7B5-15E1FD2B3239}" type="presParOf" srcId="{33B6CEB6-AF46-47E5-9F5C-9FCDEB44A54B}" destId="{FCE4AC27-6956-4F54-A5C3-549B83D6AC93}" srcOrd="16" destOrd="0" presId="urn:microsoft.com/office/officeart/2005/8/layout/chevron1"/>
    <dgm:cxn modelId="{0DC2FE40-DB18-4AD9-82C7-42F0123C6172}" type="presParOf" srcId="{33B6CEB6-AF46-47E5-9F5C-9FCDEB44A54B}" destId="{D780B0FC-E785-4064-BE59-30763D1704D0}" srcOrd="17" destOrd="0" presId="urn:microsoft.com/office/officeart/2005/8/layout/chevron1"/>
    <dgm:cxn modelId="{988693ED-EFAF-4E47-87B6-27B97F75A3CD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/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/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F05C14DF-1898-42E7-BD44-2717E708FDA2}" type="presOf" srcId="{91C0E10A-BA40-4C2D-B9B0-16BBD1F23362}" destId="{FCE4AC27-6956-4F54-A5C3-549B83D6AC93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5F71FAD7-D9A9-4994-A008-3DB6070D449E}" type="presOf" srcId="{5AEBA92E-A28C-4304-8338-9716F2928EC8}" destId="{8FDFA511-0A81-4012-B200-9D0D395DF3E2}" srcOrd="0" destOrd="0" presId="urn:microsoft.com/office/officeart/2005/8/layout/chevron1"/>
    <dgm:cxn modelId="{73CE4AD2-36FF-4AE7-8F6B-443448613167}" type="presOf" srcId="{F003027B-2238-453E-AE66-D1CF5145816F}" destId="{7901E079-E8E2-4329-845B-5DF39A2890B8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39A5D3BC-19A4-4DD4-8CBB-640228E5CDFB}" type="presOf" srcId="{65BC48C9-F4AD-4328-BDFF-6AAA205FFBF4}" destId="{B8D4798C-85A7-4AF0-A78C-582C22354BC0}" srcOrd="0" destOrd="0" presId="urn:microsoft.com/office/officeart/2005/8/layout/chevron1"/>
    <dgm:cxn modelId="{F1A38E1E-2B72-4C47-ACF9-19CDB7D36AD3}" type="presOf" srcId="{EF4F0948-7656-493A-9698-4796C9728BBB}" destId="{C7C85176-556F-4A8C-8864-B68B71316CC8}" srcOrd="0" destOrd="0" presId="urn:microsoft.com/office/officeart/2005/8/layout/chevron1"/>
    <dgm:cxn modelId="{C0D33326-A272-4087-A800-7542966A5991}" type="presOf" srcId="{C20047B3-5475-408F-95E2-FFE377EB9472}" destId="{F850A81A-3337-4ACF-9E10-F360157ED69E}" srcOrd="0" destOrd="0" presId="urn:microsoft.com/office/officeart/2005/8/layout/chevron1"/>
    <dgm:cxn modelId="{FBAF6C26-87F8-4571-AED4-ABA35F9699D7}" type="presOf" srcId="{609FCD8C-EC93-459B-8AE3-9AAD95206FC5}" destId="{33B6CEB6-AF46-47E5-9F5C-9FCDEB44A54B}" srcOrd="0" destOrd="0" presId="urn:microsoft.com/office/officeart/2005/8/layout/chevron1"/>
    <dgm:cxn modelId="{8F5F922F-4F8A-4A43-BCC3-6F3C4896DB93}" type="presOf" srcId="{FBCC26C2-C5C8-47B5-AFD1-7AE261C7C1C2}" destId="{27D7584E-0572-44AB-AC3C-D9A8BCE4F28F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36F9DB76-81F7-422C-8A74-A8982D383B16}" type="presOf" srcId="{87A62707-4972-451F-9E55-F3FB6AD1FE43}" destId="{5CE684C4-4B96-4C67-BD59-85CAEC06AA71}" srcOrd="0" destOrd="0" presId="urn:microsoft.com/office/officeart/2005/8/layout/chevron1"/>
    <dgm:cxn modelId="{E8A85C6C-9D1C-40E0-98BB-55EEB024CB85}" type="presOf" srcId="{1A573DC2-626A-4A38-BD40-26273A43F8AC}" destId="{40B5984C-1F90-4A9E-8C8B-934D97B39C52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7E998EF3-8A77-427C-AA6B-02DAFBBDB304}" type="presOf" srcId="{0902CEE0-A9DD-4037-91F0-22D4C205FADF}" destId="{DBBDBE14-D229-4BB3-BEF0-C2BA9C0C3E3D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CF2DA6F1-37D8-4829-A1AB-3F7E779B13B3}" type="presParOf" srcId="{33B6CEB6-AF46-47E5-9F5C-9FCDEB44A54B}" destId="{5CE684C4-4B96-4C67-BD59-85CAEC06AA71}" srcOrd="0" destOrd="0" presId="urn:microsoft.com/office/officeart/2005/8/layout/chevron1"/>
    <dgm:cxn modelId="{3B4A905C-DC77-4DB4-A35A-A0E5FE7F52A0}" type="presParOf" srcId="{33B6CEB6-AF46-47E5-9F5C-9FCDEB44A54B}" destId="{898C83A1-6B46-4C4A-8761-0F1D5B5B1B49}" srcOrd="1" destOrd="0" presId="urn:microsoft.com/office/officeart/2005/8/layout/chevron1"/>
    <dgm:cxn modelId="{12521E82-199E-4224-966C-ED2A7CF2E692}" type="presParOf" srcId="{33B6CEB6-AF46-47E5-9F5C-9FCDEB44A54B}" destId="{8FDFA511-0A81-4012-B200-9D0D395DF3E2}" srcOrd="2" destOrd="0" presId="urn:microsoft.com/office/officeart/2005/8/layout/chevron1"/>
    <dgm:cxn modelId="{7CEBE56F-4A20-44BB-AB50-7AECD797C13C}" type="presParOf" srcId="{33B6CEB6-AF46-47E5-9F5C-9FCDEB44A54B}" destId="{73AFA9E3-F2F4-4B88-A67A-84078366B6CE}" srcOrd="3" destOrd="0" presId="urn:microsoft.com/office/officeart/2005/8/layout/chevron1"/>
    <dgm:cxn modelId="{9E8052F9-81C0-4B2E-9102-3F8A3B3DD56D}" type="presParOf" srcId="{33B6CEB6-AF46-47E5-9F5C-9FCDEB44A54B}" destId="{C7C85176-556F-4A8C-8864-B68B71316CC8}" srcOrd="4" destOrd="0" presId="urn:microsoft.com/office/officeart/2005/8/layout/chevron1"/>
    <dgm:cxn modelId="{E59938E9-CED2-4C42-8F10-C5CE1BD328B9}" type="presParOf" srcId="{33B6CEB6-AF46-47E5-9F5C-9FCDEB44A54B}" destId="{48F5526E-7C41-440C-8737-9B16A2876798}" srcOrd="5" destOrd="0" presId="urn:microsoft.com/office/officeart/2005/8/layout/chevron1"/>
    <dgm:cxn modelId="{55BA7DFF-2B59-4A1F-9755-BA574530B30C}" type="presParOf" srcId="{33B6CEB6-AF46-47E5-9F5C-9FCDEB44A54B}" destId="{7901E079-E8E2-4329-845B-5DF39A2890B8}" srcOrd="6" destOrd="0" presId="urn:microsoft.com/office/officeart/2005/8/layout/chevron1"/>
    <dgm:cxn modelId="{F516E97F-8549-4566-A8A2-CA59AB09482D}" type="presParOf" srcId="{33B6CEB6-AF46-47E5-9F5C-9FCDEB44A54B}" destId="{A04CDA22-1DF3-48AA-BFD6-4C9E62625F54}" srcOrd="7" destOrd="0" presId="urn:microsoft.com/office/officeart/2005/8/layout/chevron1"/>
    <dgm:cxn modelId="{27D9C8E6-8DF8-4095-884F-3CA3949D83CE}" type="presParOf" srcId="{33B6CEB6-AF46-47E5-9F5C-9FCDEB44A54B}" destId="{B8D4798C-85A7-4AF0-A78C-582C22354BC0}" srcOrd="8" destOrd="0" presId="urn:microsoft.com/office/officeart/2005/8/layout/chevron1"/>
    <dgm:cxn modelId="{6EDB4A5A-8C00-4617-9FD7-7A723939A1E4}" type="presParOf" srcId="{33B6CEB6-AF46-47E5-9F5C-9FCDEB44A54B}" destId="{C9BD7C01-7DD3-483D-BC40-E2EA27E39020}" srcOrd="9" destOrd="0" presId="urn:microsoft.com/office/officeart/2005/8/layout/chevron1"/>
    <dgm:cxn modelId="{D090298B-A160-4F6B-BA6A-50E2E077630E}" type="presParOf" srcId="{33B6CEB6-AF46-47E5-9F5C-9FCDEB44A54B}" destId="{DBBDBE14-D229-4BB3-BEF0-C2BA9C0C3E3D}" srcOrd="10" destOrd="0" presId="urn:microsoft.com/office/officeart/2005/8/layout/chevron1"/>
    <dgm:cxn modelId="{66078C51-AB6D-465D-83CA-E3BA1612263C}" type="presParOf" srcId="{33B6CEB6-AF46-47E5-9F5C-9FCDEB44A54B}" destId="{8FA0DBAA-1A91-4017-BB4E-C717F8245316}" srcOrd="11" destOrd="0" presId="urn:microsoft.com/office/officeart/2005/8/layout/chevron1"/>
    <dgm:cxn modelId="{368512C7-0E4F-47B3-98B3-3ED63D7B2638}" type="presParOf" srcId="{33B6CEB6-AF46-47E5-9F5C-9FCDEB44A54B}" destId="{27D7584E-0572-44AB-AC3C-D9A8BCE4F28F}" srcOrd="12" destOrd="0" presId="urn:microsoft.com/office/officeart/2005/8/layout/chevron1"/>
    <dgm:cxn modelId="{F08929C3-C370-4F58-AF6E-DEA927EAC0E6}" type="presParOf" srcId="{33B6CEB6-AF46-47E5-9F5C-9FCDEB44A54B}" destId="{EAC93B33-9782-4DBF-B0B9-70C298ACEE0A}" srcOrd="13" destOrd="0" presId="urn:microsoft.com/office/officeart/2005/8/layout/chevron1"/>
    <dgm:cxn modelId="{80499D63-426B-42D2-98A1-8CB34DDCA304}" type="presParOf" srcId="{33B6CEB6-AF46-47E5-9F5C-9FCDEB44A54B}" destId="{F850A81A-3337-4ACF-9E10-F360157ED69E}" srcOrd="14" destOrd="0" presId="urn:microsoft.com/office/officeart/2005/8/layout/chevron1"/>
    <dgm:cxn modelId="{B453613A-20C9-4CA6-9361-4A6A66FA1BC5}" type="presParOf" srcId="{33B6CEB6-AF46-47E5-9F5C-9FCDEB44A54B}" destId="{A17E241E-AB22-4CE7-92A3-33051F733857}" srcOrd="15" destOrd="0" presId="urn:microsoft.com/office/officeart/2005/8/layout/chevron1"/>
    <dgm:cxn modelId="{E7BEB8FD-338E-45C4-B2CD-CD640BB30777}" type="presParOf" srcId="{33B6CEB6-AF46-47E5-9F5C-9FCDEB44A54B}" destId="{FCE4AC27-6956-4F54-A5C3-549B83D6AC93}" srcOrd="16" destOrd="0" presId="urn:microsoft.com/office/officeart/2005/8/layout/chevron1"/>
    <dgm:cxn modelId="{C6459580-237B-4EC1-85FF-BFA893A0581B}" type="presParOf" srcId="{33B6CEB6-AF46-47E5-9F5C-9FCDEB44A54B}" destId="{D780B0FC-E785-4064-BE59-30763D1704D0}" srcOrd="17" destOrd="0" presId="urn:microsoft.com/office/officeart/2005/8/layout/chevron1"/>
    <dgm:cxn modelId="{5B892602-C808-42B6-AAE8-DC7C56B21BBB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/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/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820CF699-F737-485E-A0EF-3AEBA953FE24}" type="presOf" srcId="{87A62707-4972-451F-9E55-F3FB6AD1FE43}" destId="{5CE684C4-4B96-4C67-BD59-85CAEC06AA71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FC8B9381-4A15-4FAA-8926-88E581305C42}" type="presOf" srcId="{5AEBA92E-A28C-4304-8338-9716F2928EC8}" destId="{8FDFA511-0A81-4012-B200-9D0D395DF3E2}" srcOrd="0" destOrd="0" presId="urn:microsoft.com/office/officeart/2005/8/layout/chevron1"/>
    <dgm:cxn modelId="{B0C1343D-F789-4B56-936F-09F25A00442A}" type="presOf" srcId="{C20047B3-5475-408F-95E2-FFE377EB9472}" destId="{F850A81A-3337-4ACF-9E10-F360157ED69E}" srcOrd="0" destOrd="0" presId="urn:microsoft.com/office/officeart/2005/8/layout/chevron1"/>
    <dgm:cxn modelId="{9A503F0F-F5A9-4443-8DBF-FCFAB23D6AD2}" type="presOf" srcId="{609FCD8C-EC93-459B-8AE3-9AAD95206FC5}" destId="{33B6CEB6-AF46-47E5-9F5C-9FCDEB44A54B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51EF8AA1-E74E-48CA-B3F6-3EE91EAA517C}" type="presOf" srcId="{1A573DC2-626A-4A38-BD40-26273A43F8AC}" destId="{40B5984C-1F90-4A9E-8C8B-934D97B39C52}" srcOrd="0" destOrd="0" presId="urn:microsoft.com/office/officeart/2005/8/layout/chevron1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64B5586A-32BB-4DC7-B884-EE57126C4FD9}" type="presOf" srcId="{91C0E10A-BA40-4C2D-B9B0-16BBD1F23362}" destId="{FCE4AC27-6956-4F54-A5C3-549B83D6AC93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9F5E0650-AF72-4DC2-B420-F0A912089823}" type="presOf" srcId="{0902CEE0-A9DD-4037-91F0-22D4C205FADF}" destId="{DBBDBE14-D229-4BB3-BEF0-C2BA9C0C3E3D}" srcOrd="0" destOrd="0" presId="urn:microsoft.com/office/officeart/2005/8/layout/chevron1"/>
    <dgm:cxn modelId="{76313A7B-0E1D-4216-BB0D-4547053A3D01}" type="presOf" srcId="{FBCC26C2-C5C8-47B5-AFD1-7AE261C7C1C2}" destId="{27D7584E-0572-44AB-AC3C-D9A8BCE4F28F}" srcOrd="0" destOrd="0" presId="urn:microsoft.com/office/officeart/2005/8/layout/chevron1"/>
    <dgm:cxn modelId="{51D3A57D-3E07-429A-A504-B30295749506}" type="presOf" srcId="{65BC48C9-F4AD-4328-BDFF-6AAA205FFBF4}" destId="{B8D4798C-85A7-4AF0-A78C-582C22354BC0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EBB20BED-C36C-4D12-A25E-8DF031E43DB1}" type="presOf" srcId="{EF4F0948-7656-493A-9698-4796C9728BBB}" destId="{C7C85176-556F-4A8C-8864-B68B71316CC8}" srcOrd="0" destOrd="0" presId="urn:microsoft.com/office/officeart/2005/8/layout/chevron1"/>
    <dgm:cxn modelId="{7502A22E-2494-431C-A2C3-AAD429AA2A26}" type="presOf" srcId="{F003027B-2238-453E-AE66-D1CF5145816F}" destId="{7901E079-E8E2-4329-845B-5DF39A2890B8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F4AFE886-5F14-4478-B313-9B55F7D4C543}" type="presParOf" srcId="{33B6CEB6-AF46-47E5-9F5C-9FCDEB44A54B}" destId="{5CE684C4-4B96-4C67-BD59-85CAEC06AA71}" srcOrd="0" destOrd="0" presId="urn:microsoft.com/office/officeart/2005/8/layout/chevron1"/>
    <dgm:cxn modelId="{C2868B39-0429-4C4D-929D-7EA8BCBDFD48}" type="presParOf" srcId="{33B6CEB6-AF46-47E5-9F5C-9FCDEB44A54B}" destId="{898C83A1-6B46-4C4A-8761-0F1D5B5B1B49}" srcOrd="1" destOrd="0" presId="urn:microsoft.com/office/officeart/2005/8/layout/chevron1"/>
    <dgm:cxn modelId="{DC3F04AC-4544-4772-9F48-9B54CB7598E6}" type="presParOf" srcId="{33B6CEB6-AF46-47E5-9F5C-9FCDEB44A54B}" destId="{8FDFA511-0A81-4012-B200-9D0D395DF3E2}" srcOrd="2" destOrd="0" presId="urn:microsoft.com/office/officeart/2005/8/layout/chevron1"/>
    <dgm:cxn modelId="{D1BA42B8-A7AD-4D7C-890D-A8CAE658E1F5}" type="presParOf" srcId="{33B6CEB6-AF46-47E5-9F5C-9FCDEB44A54B}" destId="{73AFA9E3-F2F4-4B88-A67A-84078366B6CE}" srcOrd="3" destOrd="0" presId="urn:microsoft.com/office/officeart/2005/8/layout/chevron1"/>
    <dgm:cxn modelId="{C4C4CF1E-6D2C-4FE6-97C5-11868798FC3C}" type="presParOf" srcId="{33B6CEB6-AF46-47E5-9F5C-9FCDEB44A54B}" destId="{C7C85176-556F-4A8C-8864-B68B71316CC8}" srcOrd="4" destOrd="0" presId="urn:microsoft.com/office/officeart/2005/8/layout/chevron1"/>
    <dgm:cxn modelId="{A863C65C-8CFA-4C10-9D4F-3268496DFC65}" type="presParOf" srcId="{33B6CEB6-AF46-47E5-9F5C-9FCDEB44A54B}" destId="{48F5526E-7C41-440C-8737-9B16A2876798}" srcOrd="5" destOrd="0" presId="urn:microsoft.com/office/officeart/2005/8/layout/chevron1"/>
    <dgm:cxn modelId="{0ED3CA8C-F154-42C6-9914-50F7C29788A8}" type="presParOf" srcId="{33B6CEB6-AF46-47E5-9F5C-9FCDEB44A54B}" destId="{7901E079-E8E2-4329-845B-5DF39A2890B8}" srcOrd="6" destOrd="0" presId="urn:microsoft.com/office/officeart/2005/8/layout/chevron1"/>
    <dgm:cxn modelId="{363E2FBC-757A-4391-9EA0-D19C2320925D}" type="presParOf" srcId="{33B6CEB6-AF46-47E5-9F5C-9FCDEB44A54B}" destId="{A04CDA22-1DF3-48AA-BFD6-4C9E62625F54}" srcOrd="7" destOrd="0" presId="urn:microsoft.com/office/officeart/2005/8/layout/chevron1"/>
    <dgm:cxn modelId="{AB6911E8-8D4C-4063-8E29-9CE0770D5C38}" type="presParOf" srcId="{33B6CEB6-AF46-47E5-9F5C-9FCDEB44A54B}" destId="{B8D4798C-85A7-4AF0-A78C-582C22354BC0}" srcOrd="8" destOrd="0" presId="urn:microsoft.com/office/officeart/2005/8/layout/chevron1"/>
    <dgm:cxn modelId="{BA1A0B45-272B-4892-9FB1-998C322C1143}" type="presParOf" srcId="{33B6CEB6-AF46-47E5-9F5C-9FCDEB44A54B}" destId="{C9BD7C01-7DD3-483D-BC40-E2EA27E39020}" srcOrd="9" destOrd="0" presId="urn:microsoft.com/office/officeart/2005/8/layout/chevron1"/>
    <dgm:cxn modelId="{4C0128E9-29C9-4039-ADD1-439A75A84DF7}" type="presParOf" srcId="{33B6CEB6-AF46-47E5-9F5C-9FCDEB44A54B}" destId="{DBBDBE14-D229-4BB3-BEF0-C2BA9C0C3E3D}" srcOrd="10" destOrd="0" presId="urn:microsoft.com/office/officeart/2005/8/layout/chevron1"/>
    <dgm:cxn modelId="{3B048A43-370D-47E8-9ED4-588C428E0EBF}" type="presParOf" srcId="{33B6CEB6-AF46-47E5-9F5C-9FCDEB44A54B}" destId="{8FA0DBAA-1A91-4017-BB4E-C717F8245316}" srcOrd="11" destOrd="0" presId="urn:microsoft.com/office/officeart/2005/8/layout/chevron1"/>
    <dgm:cxn modelId="{D255F6F7-621C-48FE-A96A-4051A5A0AD98}" type="presParOf" srcId="{33B6CEB6-AF46-47E5-9F5C-9FCDEB44A54B}" destId="{27D7584E-0572-44AB-AC3C-D9A8BCE4F28F}" srcOrd="12" destOrd="0" presId="urn:microsoft.com/office/officeart/2005/8/layout/chevron1"/>
    <dgm:cxn modelId="{6CCCCC85-D99F-48B1-8524-F2D6BA4092E6}" type="presParOf" srcId="{33B6CEB6-AF46-47E5-9F5C-9FCDEB44A54B}" destId="{EAC93B33-9782-4DBF-B0B9-70C298ACEE0A}" srcOrd="13" destOrd="0" presId="urn:microsoft.com/office/officeart/2005/8/layout/chevron1"/>
    <dgm:cxn modelId="{562E5330-CDFA-475C-8762-1195EE6093E0}" type="presParOf" srcId="{33B6CEB6-AF46-47E5-9F5C-9FCDEB44A54B}" destId="{F850A81A-3337-4ACF-9E10-F360157ED69E}" srcOrd="14" destOrd="0" presId="urn:microsoft.com/office/officeart/2005/8/layout/chevron1"/>
    <dgm:cxn modelId="{32736F84-880A-4023-87EF-C1816B26A570}" type="presParOf" srcId="{33B6CEB6-AF46-47E5-9F5C-9FCDEB44A54B}" destId="{A17E241E-AB22-4CE7-92A3-33051F733857}" srcOrd="15" destOrd="0" presId="urn:microsoft.com/office/officeart/2005/8/layout/chevron1"/>
    <dgm:cxn modelId="{948E7FFE-0AD2-4C90-A232-C7C1A7213070}" type="presParOf" srcId="{33B6CEB6-AF46-47E5-9F5C-9FCDEB44A54B}" destId="{FCE4AC27-6956-4F54-A5C3-549B83D6AC93}" srcOrd="16" destOrd="0" presId="urn:microsoft.com/office/officeart/2005/8/layout/chevron1"/>
    <dgm:cxn modelId="{AFB690F0-BC26-4714-848A-F1323A277DD0}" type="presParOf" srcId="{33B6CEB6-AF46-47E5-9F5C-9FCDEB44A54B}" destId="{D780B0FC-E785-4064-BE59-30763D1704D0}" srcOrd="17" destOrd="0" presId="urn:microsoft.com/office/officeart/2005/8/layout/chevron1"/>
    <dgm:cxn modelId="{4420ACD7-C471-424E-8AB5-3529C4585536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/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D21D3-7F58-449B-983E-2F539DA7ED3F}" type="presOf" srcId="{87A62707-4972-451F-9E55-F3FB6AD1FE43}" destId="{5CE684C4-4B96-4C67-BD59-85CAEC06AA71}" srcOrd="0" destOrd="0" presId="urn:microsoft.com/office/officeart/2005/8/layout/chevron1"/>
    <dgm:cxn modelId="{E7E00B9D-7A47-46A0-A090-DBB457723CB9}" type="presOf" srcId="{EF4F0948-7656-493A-9698-4796C9728BBB}" destId="{C7C85176-556F-4A8C-8864-B68B71316CC8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4A2776F7-13D5-4A94-9F03-ED6E9218734E}" type="presOf" srcId="{C20047B3-5475-408F-95E2-FFE377EB9472}" destId="{F850A81A-3337-4ACF-9E10-F360157ED69E}" srcOrd="0" destOrd="0" presId="urn:microsoft.com/office/officeart/2005/8/layout/chevron1"/>
    <dgm:cxn modelId="{54CC04F9-7C8D-4206-9224-B09D431FCC5D}" type="presOf" srcId="{FBCC26C2-C5C8-47B5-AFD1-7AE261C7C1C2}" destId="{27D7584E-0572-44AB-AC3C-D9A8BCE4F28F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0EDFA6F3-4973-4378-BB19-38BAF63880E8}" type="presOf" srcId="{91C0E10A-BA40-4C2D-B9B0-16BBD1F23362}" destId="{FCE4AC27-6956-4F54-A5C3-549B83D6AC93}" srcOrd="0" destOrd="0" presId="urn:microsoft.com/office/officeart/2005/8/layout/chevron1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62F8D172-384D-4F17-B3CC-5C8F40FE4EDA}" type="presOf" srcId="{5AEBA92E-A28C-4304-8338-9716F2928EC8}" destId="{8FDFA511-0A81-4012-B200-9D0D395DF3E2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BD9D0682-9E80-45A0-9C49-7078862DC06F}" type="presOf" srcId="{1A573DC2-626A-4A38-BD40-26273A43F8AC}" destId="{40B5984C-1F90-4A9E-8C8B-934D97B39C52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D20E6ACE-A42D-43B9-A218-E922DE0A409D}" type="presOf" srcId="{F003027B-2238-453E-AE66-D1CF5145816F}" destId="{7901E079-E8E2-4329-845B-5DF39A2890B8}" srcOrd="0" destOrd="0" presId="urn:microsoft.com/office/officeart/2005/8/layout/chevron1"/>
    <dgm:cxn modelId="{5C7E008F-26E0-4FB7-880F-87A403DFF186}" type="presOf" srcId="{0902CEE0-A9DD-4037-91F0-22D4C205FADF}" destId="{DBBDBE14-D229-4BB3-BEF0-C2BA9C0C3E3D}" srcOrd="0" destOrd="0" presId="urn:microsoft.com/office/officeart/2005/8/layout/chevron1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8BC240DC-B31D-44C4-A06E-2002FA6E74AD}" type="presOf" srcId="{65BC48C9-F4AD-4328-BDFF-6AAA205FFBF4}" destId="{B8D4798C-85A7-4AF0-A78C-582C22354BC0}" srcOrd="0" destOrd="0" presId="urn:microsoft.com/office/officeart/2005/8/layout/chevron1"/>
    <dgm:cxn modelId="{09BE2F7E-727E-4A26-BDC9-C7D506F3CA92}" type="presOf" srcId="{609FCD8C-EC93-459B-8AE3-9AAD95206FC5}" destId="{33B6CEB6-AF46-47E5-9F5C-9FCDEB44A54B}" srcOrd="0" destOrd="0" presId="urn:microsoft.com/office/officeart/2005/8/layout/chevron1"/>
    <dgm:cxn modelId="{2F7E2B1E-ED6B-4865-8361-FE4F00CA2C47}" type="presParOf" srcId="{33B6CEB6-AF46-47E5-9F5C-9FCDEB44A54B}" destId="{5CE684C4-4B96-4C67-BD59-85CAEC06AA71}" srcOrd="0" destOrd="0" presId="urn:microsoft.com/office/officeart/2005/8/layout/chevron1"/>
    <dgm:cxn modelId="{FD3B3F8D-37DE-4883-9060-B0F38B3EBCBE}" type="presParOf" srcId="{33B6CEB6-AF46-47E5-9F5C-9FCDEB44A54B}" destId="{898C83A1-6B46-4C4A-8761-0F1D5B5B1B49}" srcOrd="1" destOrd="0" presId="urn:microsoft.com/office/officeart/2005/8/layout/chevron1"/>
    <dgm:cxn modelId="{6A7C2FFE-5AF7-45B3-8611-8CD2FAA6847B}" type="presParOf" srcId="{33B6CEB6-AF46-47E5-9F5C-9FCDEB44A54B}" destId="{8FDFA511-0A81-4012-B200-9D0D395DF3E2}" srcOrd="2" destOrd="0" presId="urn:microsoft.com/office/officeart/2005/8/layout/chevron1"/>
    <dgm:cxn modelId="{329052E3-AB9B-4530-B043-877B9C6FF1F3}" type="presParOf" srcId="{33B6CEB6-AF46-47E5-9F5C-9FCDEB44A54B}" destId="{73AFA9E3-F2F4-4B88-A67A-84078366B6CE}" srcOrd="3" destOrd="0" presId="urn:microsoft.com/office/officeart/2005/8/layout/chevron1"/>
    <dgm:cxn modelId="{002B7C45-A527-4AE4-B15B-7B099C7662E7}" type="presParOf" srcId="{33B6CEB6-AF46-47E5-9F5C-9FCDEB44A54B}" destId="{C7C85176-556F-4A8C-8864-B68B71316CC8}" srcOrd="4" destOrd="0" presId="urn:microsoft.com/office/officeart/2005/8/layout/chevron1"/>
    <dgm:cxn modelId="{6A9F53D7-37EF-4175-8211-5867232FF886}" type="presParOf" srcId="{33B6CEB6-AF46-47E5-9F5C-9FCDEB44A54B}" destId="{48F5526E-7C41-440C-8737-9B16A2876798}" srcOrd="5" destOrd="0" presId="urn:microsoft.com/office/officeart/2005/8/layout/chevron1"/>
    <dgm:cxn modelId="{FDD77D5C-8206-4883-BEDD-472209EA1831}" type="presParOf" srcId="{33B6CEB6-AF46-47E5-9F5C-9FCDEB44A54B}" destId="{7901E079-E8E2-4329-845B-5DF39A2890B8}" srcOrd="6" destOrd="0" presId="urn:microsoft.com/office/officeart/2005/8/layout/chevron1"/>
    <dgm:cxn modelId="{AE30DFB9-99ED-498B-B790-080BF6F0F9A5}" type="presParOf" srcId="{33B6CEB6-AF46-47E5-9F5C-9FCDEB44A54B}" destId="{A04CDA22-1DF3-48AA-BFD6-4C9E62625F54}" srcOrd="7" destOrd="0" presId="urn:microsoft.com/office/officeart/2005/8/layout/chevron1"/>
    <dgm:cxn modelId="{8611AEFF-2C3B-451D-ADBB-960BADF8F792}" type="presParOf" srcId="{33B6CEB6-AF46-47E5-9F5C-9FCDEB44A54B}" destId="{B8D4798C-85A7-4AF0-A78C-582C22354BC0}" srcOrd="8" destOrd="0" presId="urn:microsoft.com/office/officeart/2005/8/layout/chevron1"/>
    <dgm:cxn modelId="{4F9D50DD-FC77-4E46-8536-DA8E03919C2F}" type="presParOf" srcId="{33B6CEB6-AF46-47E5-9F5C-9FCDEB44A54B}" destId="{C9BD7C01-7DD3-483D-BC40-E2EA27E39020}" srcOrd="9" destOrd="0" presId="urn:microsoft.com/office/officeart/2005/8/layout/chevron1"/>
    <dgm:cxn modelId="{B3D62F3A-98CD-4BBC-9D99-0FD6235099F2}" type="presParOf" srcId="{33B6CEB6-AF46-47E5-9F5C-9FCDEB44A54B}" destId="{DBBDBE14-D229-4BB3-BEF0-C2BA9C0C3E3D}" srcOrd="10" destOrd="0" presId="urn:microsoft.com/office/officeart/2005/8/layout/chevron1"/>
    <dgm:cxn modelId="{5648A667-C12E-4F06-90F6-ADB370A8D5BD}" type="presParOf" srcId="{33B6CEB6-AF46-47E5-9F5C-9FCDEB44A54B}" destId="{8FA0DBAA-1A91-4017-BB4E-C717F8245316}" srcOrd="11" destOrd="0" presId="urn:microsoft.com/office/officeart/2005/8/layout/chevron1"/>
    <dgm:cxn modelId="{5C168831-753C-4A04-A56B-73CF3C69D54D}" type="presParOf" srcId="{33B6CEB6-AF46-47E5-9F5C-9FCDEB44A54B}" destId="{27D7584E-0572-44AB-AC3C-D9A8BCE4F28F}" srcOrd="12" destOrd="0" presId="urn:microsoft.com/office/officeart/2005/8/layout/chevron1"/>
    <dgm:cxn modelId="{E9F25BF6-14F9-403D-8D27-C46A872E744D}" type="presParOf" srcId="{33B6CEB6-AF46-47E5-9F5C-9FCDEB44A54B}" destId="{EAC93B33-9782-4DBF-B0B9-70C298ACEE0A}" srcOrd="13" destOrd="0" presId="urn:microsoft.com/office/officeart/2005/8/layout/chevron1"/>
    <dgm:cxn modelId="{77C02E48-E3B9-4E3B-BB31-865C3E2C9D98}" type="presParOf" srcId="{33B6CEB6-AF46-47E5-9F5C-9FCDEB44A54B}" destId="{F850A81A-3337-4ACF-9E10-F360157ED69E}" srcOrd="14" destOrd="0" presId="urn:microsoft.com/office/officeart/2005/8/layout/chevron1"/>
    <dgm:cxn modelId="{FF3879B3-2E19-4631-8864-74DCCB316CE5}" type="presParOf" srcId="{33B6CEB6-AF46-47E5-9F5C-9FCDEB44A54B}" destId="{A17E241E-AB22-4CE7-92A3-33051F733857}" srcOrd="15" destOrd="0" presId="urn:microsoft.com/office/officeart/2005/8/layout/chevron1"/>
    <dgm:cxn modelId="{41A87CB5-0446-475C-9149-B37E7A1F7375}" type="presParOf" srcId="{33B6CEB6-AF46-47E5-9F5C-9FCDEB44A54B}" destId="{FCE4AC27-6956-4F54-A5C3-549B83D6AC93}" srcOrd="16" destOrd="0" presId="urn:microsoft.com/office/officeart/2005/8/layout/chevron1"/>
    <dgm:cxn modelId="{710E2F97-76CB-4506-AA7A-26F365044325}" type="presParOf" srcId="{33B6CEB6-AF46-47E5-9F5C-9FCDEB44A54B}" destId="{D780B0FC-E785-4064-BE59-30763D1704D0}" srcOrd="17" destOrd="0" presId="urn:microsoft.com/office/officeart/2005/8/layout/chevron1"/>
    <dgm:cxn modelId="{46203F54-01D9-4C11-AA97-EF233ADEC82C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9A09B-EFDB-4441-AB49-940C284EC690}" type="presOf" srcId="{0902CEE0-A9DD-4037-91F0-22D4C205FADF}" destId="{DBBDBE14-D229-4BB3-BEF0-C2BA9C0C3E3D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245C0778-FEC5-42AF-A404-C5D5C2949625}" type="presOf" srcId="{FBCC26C2-C5C8-47B5-AFD1-7AE261C7C1C2}" destId="{27D7584E-0572-44AB-AC3C-D9A8BCE4F28F}" srcOrd="0" destOrd="0" presId="urn:microsoft.com/office/officeart/2005/8/layout/chevron1"/>
    <dgm:cxn modelId="{69125383-A28F-45CE-867C-9B70962D913D}" type="presOf" srcId="{C20047B3-5475-408F-95E2-FFE377EB9472}" destId="{F850A81A-3337-4ACF-9E10-F360157ED69E}" srcOrd="0" destOrd="0" presId="urn:microsoft.com/office/officeart/2005/8/layout/chevron1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1472B978-816F-469E-A887-91A0E3AF1A3E}" type="presOf" srcId="{609FCD8C-EC93-459B-8AE3-9AAD95206FC5}" destId="{33B6CEB6-AF46-47E5-9F5C-9FCDEB44A54B}" srcOrd="0" destOrd="0" presId="urn:microsoft.com/office/officeart/2005/8/layout/chevron1"/>
    <dgm:cxn modelId="{797C0F80-BF8C-4C9E-94FD-1B5357CE0488}" type="presOf" srcId="{5AEBA92E-A28C-4304-8338-9716F2928EC8}" destId="{8FDFA511-0A81-4012-B200-9D0D395DF3E2}" srcOrd="0" destOrd="0" presId="urn:microsoft.com/office/officeart/2005/8/layout/chevron1"/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DFAF4F25-17FC-4866-9A94-8313AA79DC05}" type="presOf" srcId="{87A62707-4972-451F-9E55-F3FB6AD1FE43}" destId="{5CE684C4-4B96-4C67-BD59-85CAEC06AA71}" srcOrd="0" destOrd="0" presId="urn:microsoft.com/office/officeart/2005/8/layout/chevron1"/>
    <dgm:cxn modelId="{971D42A2-B5E1-4C5B-823C-62585E046CFE}" type="presOf" srcId="{91C0E10A-BA40-4C2D-B9B0-16BBD1F23362}" destId="{FCE4AC27-6956-4F54-A5C3-549B83D6AC93}" srcOrd="0" destOrd="0" presId="urn:microsoft.com/office/officeart/2005/8/layout/chevron1"/>
    <dgm:cxn modelId="{323DFDF2-1F62-43E7-A3C6-05DFA84807DC}" type="presOf" srcId="{EF4F0948-7656-493A-9698-4796C9728BBB}" destId="{C7C85176-556F-4A8C-8864-B68B71316CC8}" srcOrd="0" destOrd="0" presId="urn:microsoft.com/office/officeart/2005/8/layout/chevron1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4C299A49-0432-483B-948C-B2EA8FA31AD9}" type="presOf" srcId="{1A573DC2-626A-4A38-BD40-26273A43F8AC}" destId="{40B5984C-1F90-4A9E-8C8B-934D97B39C52}" srcOrd="0" destOrd="0" presId="urn:microsoft.com/office/officeart/2005/8/layout/chevron1"/>
    <dgm:cxn modelId="{604F219B-0D61-463D-AADB-ED4060472B4C}" type="presOf" srcId="{F003027B-2238-453E-AE66-D1CF5145816F}" destId="{7901E079-E8E2-4329-845B-5DF39A2890B8}" srcOrd="0" destOrd="0" presId="urn:microsoft.com/office/officeart/2005/8/layout/chevron1"/>
    <dgm:cxn modelId="{FF4BBD9B-F316-4DD4-BD7B-854CF0C0B614}" type="presOf" srcId="{65BC48C9-F4AD-4328-BDFF-6AAA205FFBF4}" destId="{B8D4798C-85A7-4AF0-A78C-582C22354BC0}" srcOrd="0" destOrd="0" presId="urn:microsoft.com/office/officeart/2005/8/layout/chevron1"/>
    <dgm:cxn modelId="{FA5A4BFB-EBD7-4660-B5C6-A065FDF4B2B1}" type="presParOf" srcId="{33B6CEB6-AF46-47E5-9F5C-9FCDEB44A54B}" destId="{5CE684C4-4B96-4C67-BD59-85CAEC06AA71}" srcOrd="0" destOrd="0" presId="urn:microsoft.com/office/officeart/2005/8/layout/chevron1"/>
    <dgm:cxn modelId="{112BE1BA-1335-49A4-B359-AA8B1A12F110}" type="presParOf" srcId="{33B6CEB6-AF46-47E5-9F5C-9FCDEB44A54B}" destId="{898C83A1-6B46-4C4A-8761-0F1D5B5B1B49}" srcOrd="1" destOrd="0" presId="urn:microsoft.com/office/officeart/2005/8/layout/chevron1"/>
    <dgm:cxn modelId="{EC601E21-238D-4C61-B82C-09135C8FF71A}" type="presParOf" srcId="{33B6CEB6-AF46-47E5-9F5C-9FCDEB44A54B}" destId="{8FDFA511-0A81-4012-B200-9D0D395DF3E2}" srcOrd="2" destOrd="0" presId="urn:microsoft.com/office/officeart/2005/8/layout/chevron1"/>
    <dgm:cxn modelId="{5A1131BB-61FF-490D-B388-A60440B1C00A}" type="presParOf" srcId="{33B6CEB6-AF46-47E5-9F5C-9FCDEB44A54B}" destId="{73AFA9E3-F2F4-4B88-A67A-84078366B6CE}" srcOrd="3" destOrd="0" presId="urn:microsoft.com/office/officeart/2005/8/layout/chevron1"/>
    <dgm:cxn modelId="{20869755-65F8-4A7C-B6EC-8101C5998444}" type="presParOf" srcId="{33B6CEB6-AF46-47E5-9F5C-9FCDEB44A54B}" destId="{C7C85176-556F-4A8C-8864-B68B71316CC8}" srcOrd="4" destOrd="0" presId="urn:microsoft.com/office/officeart/2005/8/layout/chevron1"/>
    <dgm:cxn modelId="{F511D4EF-7799-4822-82F4-DB8129C48AB1}" type="presParOf" srcId="{33B6CEB6-AF46-47E5-9F5C-9FCDEB44A54B}" destId="{48F5526E-7C41-440C-8737-9B16A2876798}" srcOrd="5" destOrd="0" presId="urn:microsoft.com/office/officeart/2005/8/layout/chevron1"/>
    <dgm:cxn modelId="{1E368CA4-71FB-4FD0-BF61-E9C00CE09AF0}" type="presParOf" srcId="{33B6CEB6-AF46-47E5-9F5C-9FCDEB44A54B}" destId="{7901E079-E8E2-4329-845B-5DF39A2890B8}" srcOrd="6" destOrd="0" presId="urn:microsoft.com/office/officeart/2005/8/layout/chevron1"/>
    <dgm:cxn modelId="{796E2780-5AA6-40B3-8DE4-C11F7E934EB4}" type="presParOf" srcId="{33B6CEB6-AF46-47E5-9F5C-9FCDEB44A54B}" destId="{A04CDA22-1DF3-48AA-BFD6-4C9E62625F54}" srcOrd="7" destOrd="0" presId="urn:microsoft.com/office/officeart/2005/8/layout/chevron1"/>
    <dgm:cxn modelId="{B5A2AC6F-FE9F-4B34-BAD0-40CC272E12BF}" type="presParOf" srcId="{33B6CEB6-AF46-47E5-9F5C-9FCDEB44A54B}" destId="{B8D4798C-85A7-4AF0-A78C-582C22354BC0}" srcOrd="8" destOrd="0" presId="urn:microsoft.com/office/officeart/2005/8/layout/chevron1"/>
    <dgm:cxn modelId="{CBA2CCE9-4F23-4C1A-ACDF-B57D968DFB6C}" type="presParOf" srcId="{33B6CEB6-AF46-47E5-9F5C-9FCDEB44A54B}" destId="{C9BD7C01-7DD3-483D-BC40-E2EA27E39020}" srcOrd="9" destOrd="0" presId="urn:microsoft.com/office/officeart/2005/8/layout/chevron1"/>
    <dgm:cxn modelId="{01C181B3-FFF3-4381-BE29-F3923F9974EF}" type="presParOf" srcId="{33B6CEB6-AF46-47E5-9F5C-9FCDEB44A54B}" destId="{DBBDBE14-D229-4BB3-BEF0-C2BA9C0C3E3D}" srcOrd="10" destOrd="0" presId="urn:microsoft.com/office/officeart/2005/8/layout/chevron1"/>
    <dgm:cxn modelId="{D7BAFC53-0BA0-4468-AAEB-A43114A841BB}" type="presParOf" srcId="{33B6CEB6-AF46-47E5-9F5C-9FCDEB44A54B}" destId="{8FA0DBAA-1A91-4017-BB4E-C717F8245316}" srcOrd="11" destOrd="0" presId="urn:microsoft.com/office/officeart/2005/8/layout/chevron1"/>
    <dgm:cxn modelId="{F7844CCD-9AE0-4ADD-B263-EC5F4EE64198}" type="presParOf" srcId="{33B6CEB6-AF46-47E5-9F5C-9FCDEB44A54B}" destId="{27D7584E-0572-44AB-AC3C-D9A8BCE4F28F}" srcOrd="12" destOrd="0" presId="urn:microsoft.com/office/officeart/2005/8/layout/chevron1"/>
    <dgm:cxn modelId="{990DC361-E3D6-4C95-BA4B-2B18F89E0E7E}" type="presParOf" srcId="{33B6CEB6-AF46-47E5-9F5C-9FCDEB44A54B}" destId="{EAC93B33-9782-4DBF-B0B9-70C298ACEE0A}" srcOrd="13" destOrd="0" presId="urn:microsoft.com/office/officeart/2005/8/layout/chevron1"/>
    <dgm:cxn modelId="{52ACE913-90DD-4F6A-A8FE-20C211E5337C}" type="presParOf" srcId="{33B6CEB6-AF46-47E5-9F5C-9FCDEB44A54B}" destId="{F850A81A-3337-4ACF-9E10-F360157ED69E}" srcOrd="14" destOrd="0" presId="urn:microsoft.com/office/officeart/2005/8/layout/chevron1"/>
    <dgm:cxn modelId="{272E6259-A2E9-4601-B735-726D7F81D8C2}" type="presParOf" srcId="{33B6CEB6-AF46-47E5-9F5C-9FCDEB44A54B}" destId="{A17E241E-AB22-4CE7-92A3-33051F733857}" srcOrd="15" destOrd="0" presId="urn:microsoft.com/office/officeart/2005/8/layout/chevron1"/>
    <dgm:cxn modelId="{5246E21C-C310-4E0C-B42C-92C27661FE0F}" type="presParOf" srcId="{33B6CEB6-AF46-47E5-9F5C-9FCDEB44A54B}" destId="{FCE4AC27-6956-4F54-A5C3-549B83D6AC93}" srcOrd="16" destOrd="0" presId="urn:microsoft.com/office/officeart/2005/8/layout/chevron1"/>
    <dgm:cxn modelId="{807FB93A-4C30-42A5-8184-4BAB2AB57F01}" type="presParOf" srcId="{33B6CEB6-AF46-47E5-9F5C-9FCDEB44A54B}" destId="{D780B0FC-E785-4064-BE59-30763D1704D0}" srcOrd="17" destOrd="0" presId="urn:microsoft.com/office/officeart/2005/8/layout/chevron1"/>
    <dgm:cxn modelId="{BFDB55DA-24AA-499B-95C5-1785804254B9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9FCD8C-EC93-459B-8AE3-9AAD95206F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EBA92E-A28C-4304-8338-9716F2928EC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Review</a:t>
          </a:r>
          <a:endParaRPr lang="en-US" sz="1100" b="0" dirty="0"/>
        </a:p>
      </dgm:t>
    </dgm:pt>
    <dgm:pt modelId="{35383C90-06BB-41A6-B400-06D04EECA9B0}" type="par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F66A200F-0DC8-4758-8B67-9488F3B6A78D}" type="sibTrans" cxnId="{8B1DB7B6-3BD4-4D44-A2AA-BBCACACBBA9D}">
      <dgm:prSet/>
      <dgm:spPr/>
      <dgm:t>
        <a:bodyPr/>
        <a:lstStyle/>
        <a:p>
          <a:endParaRPr lang="en-US" sz="1100" b="0"/>
        </a:p>
      </dgm:t>
    </dgm:pt>
    <dgm:pt modelId="{EF4F0948-7656-493A-9698-4796C9728BB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100" b="0" dirty="0" smtClean="0"/>
            <a:t>Recommend</a:t>
          </a:r>
          <a:endParaRPr lang="en-US" sz="1100" b="0" dirty="0"/>
        </a:p>
      </dgm:t>
    </dgm:pt>
    <dgm:pt modelId="{367D5E07-E938-4452-BB22-81507EC93F9B}" type="par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E149075F-97EE-4FD5-AAE9-9AC1ABEF724C}" type="sibTrans" cxnId="{7295F44B-A2B1-434D-A6C9-4A373BFCE2A8}">
      <dgm:prSet/>
      <dgm:spPr/>
      <dgm:t>
        <a:bodyPr/>
        <a:lstStyle/>
        <a:p>
          <a:endParaRPr lang="en-US" sz="1100" b="0"/>
        </a:p>
      </dgm:t>
    </dgm:pt>
    <dgm:pt modelId="{1A573DC2-626A-4A38-BD40-26273A43F8AC}">
      <dgm:prSet phldrT="[Text]" custT="1"/>
      <dgm:spPr/>
      <dgm:t>
        <a:bodyPr/>
        <a:lstStyle/>
        <a:p>
          <a:r>
            <a:rPr lang="en-US" sz="1100" b="0" dirty="0" smtClean="0"/>
            <a:t>Discussion</a:t>
          </a:r>
          <a:endParaRPr lang="en-US" sz="1100" b="0" dirty="0"/>
        </a:p>
      </dgm:t>
    </dgm:pt>
    <dgm:pt modelId="{472D0034-DAC2-46A3-B9DA-942065EE0862}" type="par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25AE854E-5E58-4AB7-8680-63449C2A9C7A}" type="sibTrans" cxnId="{33FDC05B-1D90-4B79-8D8E-4066272C3A43}">
      <dgm:prSet/>
      <dgm:spPr/>
      <dgm:t>
        <a:bodyPr/>
        <a:lstStyle/>
        <a:p>
          <a:endParaRPr lang="en-US" sz="1100" b="0"/>
        </a:p>
      </dgm:t>
    </dgm:pt>
    <dgm:pt modelId="{87A62707-4972-451F-9E55-F3FB6AD1FE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0" dirty="0" smtClean="0"/>
            <a:t>Plan</a:t>
          </a:r>
          <a:endParaRPr lang="en-US" sz="1100" b="0" dirty="0"/>
        </a:p>
      </dgm:t>
    </dgm:pt>
    <dgm:pt modelId="{53739033-9A74-4077-B10B-EAF2A1BC35D3}" type="parTrans" cxnId="{4305434C-1EBC-4BCC-92F2-A3AD3B6FA62B}">
      <dgm:prSet/>
      <dgm:spPr/>
      <dgm:t>
        <a:bodyPr/>
        <a:lstStyle/>
        <a:p>
          <a:endParaRPr lang="en-US" sz="1400"/>
        </a:p>
      </dgm:t>
    </dgm:pt>
    <dgm:pt modelId="{FA7C13CC-EF72-4798-BA45-5AFE3C9AE510}" type="sibTrans" cxnId="{4305434C-1EBC-4BCC-92F2-A3AD3B6FA62B}">
      <dgm:prSet/>
      <dgm:spPr/>
      <dgm:t>
        <a:bodyPr/>
        <a:lstStyle/>
        <a:p>
          <a:endParaRPr lang="en-US" sz="1400"/>
        </a:p>
      </dgm:t>
    </dgm:pt>
    <dgm:pt modelId="{F003027B-2238-453E-AE66-D1CF5145816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0" dirty="0" err="1" smtClean="0"/>
            <a:t>Townwide</a:t>
          </a:r>
          <a:endParaRPr lang="en-US" sz="1100" b="0" dirty="0"/>
        </a:p>
      </dgm:t>
    </dgm:pt>
    <dgm:pt modelId="{15EA80F6-31E2-4DE0-93E0-776B08F54AAC}" type="parTrans" cxnId="{CB380398-89DA-4A7D-9E29-D2D60BED82E4}">
      <dgm:prSet/>
      <dgm:spPr/>
      <dgm:t>
        <a:bodyPr/>
        <a:lstStyle/>
        <a:p>
          <a:endParaRPr lang="en-US" sz="1400"/>
        </a:p>
      </dgm:t>
    </dgm:pt>
    <dgm:pt modelId="{63A00C7C-AB59-4A28-AE60-2D2A6C8D483F}" type="sibTrans" cxnId="{CB380398-89DA-4A7D-9E29-D2D60BED82E4}">
      <dgm:prSet/>
      <dgm:spPr/>
      <dgm:t>
        <a:bodyPr/>
        <a:lstStyle/>
        <a:p>
          <a:endParaRPr lang="en-US" sz="1400"/>
        </a:p>
      </dgm:t>
    </dgm:pt>
    <dgm:pt modelId="{65BC48C9-F4AD-4328-BDFF-6AAA205FFBF4}">
      <dgm:prSet phldrT="[Text]" custT="1"/>
      <dgm:spPr/>
      <dgm:t>
        <a:bodyPr/>
        <a:lstStyle/>
        <a:p>
          <a:r>
            <a:rPr lang="en-US" sz="1100" b="0" dirty="0" smtClean="0"/>
            <a:t>Access</a:t>
          </a:r>
          <a:endParaRPr lang="en-US" sz="1100" b="0" dirty="0"/>
        </a:p>
      </dgm:t>
    </dgm:pt>
    <dgm:pt modelId="{6F39702F-EF45-4F5B-BDDC-8A217723E717}" type="parTrans" cxnId="{1C8A78DD-6795-4CCC-872F-3F1C2CCD6393}">
      <dgm:prSet/>
      <dgm:spPr/>
      <dgm:t>
        <a:bodyPr/>
        <a:lstStyle/>
        <a:p>
          <a:endParaRPr lang="en-US" sz="1400"/>
        </a:p>
      </dgm:t>
    </dgm:pt>
    <dgm:pt modelId="{7404947A-6717-4C53-9B3F-71E8002C7AC3}" type="sibTrans" cxnId="{1C8A78DD-6795-4CCC-872F-3F1C2CCD6393}">
      <dgm:prSet/>
      <dgm:spPr/>
      <dgm:t>
        <a:bodyPr/>
        <a:lstStyle/>
        <a:p>
          <a:endParaRPr lang="en-US" sz="1400"/>
        </a:p>
      </dgm:t>
    </dgm:pt>
    <dgm:pt modelId="{0902CEE0-A9DD-4037-91F0-22D4C205FADF}">
      <dgm:prSet phldrT="[Text]" custT="1"/>
      <dgm:spPr/>
      <dgm:t>
        <a:bodyPr/>
        <a:lstStyle/>
        <a:p>
          <a:r>
            <a:rPr lang="en-US" sz="1100" b="0" dirty="0" smtClean="0"/>
            <a:t>Region</a:t>
          </a:r>
          <a:endParaRPr lang="en-US" sz="1100" b="0" dirty="0"/>
        </a:p>
      </dgm:t>
    </dgm:pt>
    <dgm:pt modelId="{7F3F053A-F070-4A71-825A-C4E29627E09E}" type="parTrans" cxnId="{739CC934-3616-4F48-A776-2424214CCE50}">
      <dgm:prSet/>
      <dgm:spPr/>
      <dgm:t>
        <a:bodyPr/>
        <a:lstStyle/>
        <a:p>
          <a:endParaRPr lang="en-US" sz="1400"/>
        </a:p>
      </dgm:t>
    </dgm:pt>
    <dgm:pt modelId="{2E460046-9475-4213-9CEA-2181D78A3FD0}" type="sibTrans" cxnId="{739CC934-3616-4F48-A776-2424214CCE50}">
      <dgm:prSet/>
      <dgm:spPr/>
      <dgm:t>
        <a:bodyPr/>
        <a:lstStyle/>
        <a:p>
          <a:endParaRPr lang="en-US" sz="1400"/>
        </a:p>
      </dgm:t>
    </dgm:pt>
    <dgm:pt modelId="{C20047B3-5475-408F-95E2-FFE377EB9472}">
      <dgm:prSet phldrT="[Text]" custT="1"/>
      <dgm:spPr/>
      <dgm:t>
        <a:bodyPr/>
        <a:lstStyle/>
        <a:p>
          <a:r>
            <a:rPr lang="en-US" sz="1100" b="0" dirty="0" smtClean="0"/>
            <a:t>Conclusions</a:t>
          </a:r>
          <a:endParaRPr lang="en-US" sz="1100" b="0" dirty="0"/>
        </a:p>
      </dgm:t>
    </dgm:pt>
    <dgm:pt modelId="{464D37D0-7A2B-4176-B03B-333B0DCF7205}" type="parTrans" cxnId="{1EDED9D8-2207-420F-8E65-9EBBAD259430}">
      <dgm:prSet/>
      <dgm:spPr/>
      <dgm:t>
        <a:bodyPr/>
        <a:lstStyle/>
        <a:p>
          <a:endParaRPr lang="en-US" sz="1400"/>
        </a:p>
      </dgm:t>
    </dgm:pt>
    <dgm:pt modelId="{49323CF9-887B-49DC-9D4B-FEBE262748C1}" type="sibTrans" cxnId="{1EDED9D8-2207-420F-8E65-9EBBAD259430}">
      <dgm:prSet/>
      <dgm:spPr/>
      <dgm:t>
        <a:bodyPr/>
        <a:lstStyle/>
        <a:p>
          <a:endParaRPr lang="en-US" sz="1400"/>
        </a:p>
      </dgm:t>
    </dgm:pt>
    <dgm:pt modelId="{91C0E10A-BA40-4C2D-B9B0-16BBD1F23362}">
      <dgm:prSet phldrT="[Text]" custT="1"/>
      <dgm:spPr/>
      <dgm:t>
        <a:bodyPr/>
        <a:lstStyle/>
        <a:p>
          <a:r>
            <a:rPr lang="en-US" sz="1100" b="0" dirty="0" smtClean="0"/>
            <a:t>Next</a:t>
          </a:r>
          <a:endParaRPr lang="en-US" sz="1100" b="0" dirty="0"/>
        </a:p>
      </dgm:t>
    </dgm:pt>
    <dgm:pt modelId="{010A6D7F-40FA-44D0-A2F4-9A43EBBAFA17}" type="parTrans" cxnId="{2F5CC392-339E-44EF-BF05-9D6EFB51090F}">
      <dgm:prSet/>
      <dgm:spPr/>
      <dgm:t>
        <a:bodyPr/>
        <a:lstStyle/>
        <a:p>
          <a:endParaRPr lang="en-US" sz="1400"/>
        </a:p>
      </dgm:t>
    </dgm:pt>
    <dgm:pt modelId="{B7DF2923-9C14-4C42-9B41-1FAE6668B6C9}" type="sibTrans" cxnId="{2F5CC392-339E-44EF-BF05-9D6EFB51090F}">
      <dgm:prSet/>
      <dgm:spPr/>
      <dgm:t>
        <a:bodyPr/>
        <a:lstStyle/>
        <a:p>
          <a:endParaRPr lang="en-US" sz="1400"/>
        </a:p>
      </dgm:t>
    </dgm:pt>
    <dgm:pt modelId="{FBCC26C2-C5C8-47B5-AFD1-7AE261C7C1C2}">
      <dgm:prSet phldrT="[Text]" custT="1"/>
      <dgm:spPr/>
      <dgm:t>
        <a:bodyPr/>
        <a:lstStyle/>
        <a:p>
          <a:r>
            <a:rPr lang="en-US" sz="1100" b="0" dirty="0" smtClean="0"/>
            <a:t>Plans</a:t>
          </a:r>
          <a:endParaRPr lang="en-US" sz="1100" b="0" dirty="0"/>
        </a:p>
      </dgm:t>
    </dgm:pt>
    <dgm:pt modelId="{04037146-C263-4527-A06F-678516A88C83}" type="parTrans" cxnId="{8ACDA77F-1388-422C-A589-14D767D51CB3}">
      <dgm:prSet/>
      <dgm:spPr/>
      <dgm:t>
        <a:bodyPr/>
        <a:lstStyle/>
        <a:p>
          <a:endParaRPr lang="en-US" sz="1800"/>
        </a:p>
      </dgm:t>
    </dgm:pt>
    <dgm:pt modelId="{2552A0C0-8FA9-498E-AA7E-97BF28E75240}" type="sibTrans" cxnId="{8ACDA77F-1388-422C-A589-14D767D51CB3}">
      <dgm:prSet/>
      <dgm:spPr/>
      <dgm:t>
        <a:bodyPr/>
        <a:lstStyle/>
        <a:p>
          <a:endParaRPr lang="en-US" sz="1800"/>
        </a:p>
      </dgm:t>
    </dgm:pt>
    <dgm:pt modelId="{33B6CEB6-AF46-47E5-9F5C-9FCDEB44A54B}" type="pres">
      <dgm:prSet presAssocID="{609FCD8C-EC93-459B-8AE3-9AAD95206FC5}" presName="Name0" presStyleCnt="0">
        <dgm:presLayoutVars>
          <dgm:dir/>
          <dgm:animLvl val="lvl"/>
          <dgm:resizeHandles val="exact"/>
        </dgm:presLayoutVars>
      </dgm:prSet>
      <dgm:spPr/>
    </dgm:pt>
    <dgm:pt modelId="{5CE684C4-4B96-4C67-BD59-85CAEC06AA71}" type="pres">
      <dgm:prSet presAssocID="{87A62707-4972-451F-9E55-F3FB6AD1FE4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83A1-6B46-4C4A-8761-0F1D5B5B1B49}" type="pres">
      <dgm:prSet presAssocID="{FA7C13CC-EF72-4798-BA45-5AFE3C9AE510}" presName="parTxOnlySpace" presStyleCnt="0"/>
      <dgm:spPr/>
    </dgm:pt>
    <dgm:pt modelId="{8FDFA511-0A81-4012-B200-9D0D395DF3E2}" type="pres">
      <dgm:prSet presAssocID="{5AEBA92E-A28C-4304-8338-9716F2928EC8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A9E3-F2F4-4B88-A67A-84078366B6CE}" type="pres">
      <dgm:prSet presAssocID="{F66A200F-0DC8-4758-8B67-9488F3B6A78D}" presName="parTxOnlySpace" presStyleCnt="0"/>
      <dgm:spPr/>
    </dgm:pt>
    <dgm:pt modelId="{C7C85176-556F-4A8C-8864-B68B71316CC8}" type="pres">
      <dgm:prSet presAssocID="{EF4F0948-7656-493A-9698-4796C9728BBB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526E-7C41-440C-8737-9B16A2876798}" type="pres">
      <dgm:prSet presAssocID="{E149075F-97EE-4FD5-AAE9-9AC1ABEF724C}" presName="parTxOnlySpace" presStyleCnt="0"/>
      <dgm:spPr/>
    </dgm:pt>
    <dgm:pt modelId="{7901E079-E8E2-4329-845B-5DF39A2890B8}" type="pres">
      <dgm:prSet presAssocID="{F003027B-2238-453E-AE66-D1CF5145816F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DA22-1DF3-48AA-BFD6-4C9E62625F54}" type="pres">
      <dgm:prSet presAssocID="{63A00C7C-AB59-4A28-AE60-2D2A6C8D483F}" presName="parTxOnlySpace" presStyleCnt="0"/>
      <dgm:spPr/>
    </dgm:pt>
    <dgm:pt modelId="{B8D4798C-85A7-4AF0-A78C-582C22354BC0}" type="pres">
      <dgm:prSet presAssocID="{65BC48C9-F4AD-4328-BDFF-6AAA205FFBF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7C01-7DD3-483D-BC40-E2EA27E39020}" type="pres">
      <dgm:prSet presAssocID="{7404947A-6717-4C53-9B3F-71E8002C7AC3}" presName="parTxOnlySpace" presStyleCnt="0"/>
      <dgm:spPr/>
    </dgm:pt>
    <dgm:pt modelId="{DBBDBE14-D229-4BB3-BEF0-C2BA9C0C3E3D}" type="pres">
      <dgm:prSet presAssocID="{0902CEE0-A9DD-4037-91F0-22D4C205FAD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DBAA-1A91-4017-BB4E-C717F8245316}" type="pres">
      <dgm:prSet presAssocID="{2E460046-9475-4213-9CEA-2181D78A3FD0}" presName="parTxOnlySpace" presStyleCnt="0"/>
      <dgm:spPr/>
    </dgm:pt>
    <dgm:pt modelId="{27D7584E-0572-44AB-AC3C-D9A8BCE4F28F}" type="pres">
      <dgm:prSet presAssocID="{FBCC26C2-C5C8-47B5-AFD1-7AE261C7C1C2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3B33-9782-4DBF-B0B9-70C298ACEE0A}" type="pres">
      <dgm:prSet presAssocID="{2552A0C0-8FA9-498E-AA7E-97BF28E75240}" presName="parTxOnlySpace" presStyleCnt="0"/>
      <dgm:spPr/>
    </dgm:pt>
    <dgm:pt modelId="{F850A81A-3337-4ACF-9E10-F360157ED69E}" type="pres">
      <dgm:prSet presAssocID="{C20047B3-5475-408F-95E2-FFE377EB947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241E-AB22-4CE7-92A3-33051F733857}" type="pres">
      <dgm:prSet presAssocID="{49323CF9-887B-49DC-9D4B-FEBE262748C1}" presName="parTxOnlySpace" presStyleCnt="0"/>
      <dgm:spPr/>
    </dgm:pt>
    <dgm:pt modelId="{FCE4AC27-6956-4F54-A5C3-549B83D6AC93}" type="pres">
      <dgm:prSet presAssocID="{91C0E10A-BA40-4C2D-B9B0-16BBD1F23362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B0FC-E785-4064-BE59-30763D1704D0}" type="pres">
      <dgm:prSet presAssocID="{B7DF2923-9C14-4C42-9B41-1FAE6668B6C9}" presName="parTxOnlySpace" presStyleCnt="0"/>
      <dgm:spPr/>
    </dgm:pt>
    <dgm:pt modelId="{40B5984C-1F90-4A9E-8C8B-934D97B39C52}" type="pres">
      <dgm:prSet presAssocID="{1A573DC2-626A-4A38-BD40-26273A43F8AC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9CC934-3616-4F48-A776-2424214CCE50}" srcId="{609FCD8C-EC93-459B-8AE3-9AAD95206FC5}" destId="{0902CEE0-A9DD-4037-91F0-22D4C205FADF}" srcOrd="5" destOrd="0" parTransId="{7F3F053A-F070-4A71-825A-C4E29627E09E}" sibTransId="{2E460046-9475-4213-9CEA-2181D78A3FD0}"/>
    <dgm:cxn modelId="{D459DC44-0A68-45CF-9C31-D194FEB4326B}" type="presOf" srcId="{EF4F0948-7656-493A-9698-4796C9728BBB}" destId="{C7C85176-556F-4A8C-8864-B68B71316CC8}" srcOrd="0" destOrd="0" presId="urn:microsoft.com/office/officeart/2005/8/layout/chevron1"/>
    <dgm:cxn modelId="{CB380398-89DA-4A7D-9E29-D2D60BED82E4}" srcId="{609FCD8C-EC93-459B-8AE3-9AAD95206FC5}" destId="{F003027B-2238-453E-AE66-D1CF5145816F}" srcOrd="3" destOrd="0" parTransId="{15EA80F6-31E2-4DE0-93E0-776B08F54AAC}" sibTransId="{63A00C7C-AB59-4A28-AE60-2D2A6C8D483F}"/>
    <dgm:cxn modelId="{8B1DB7B6-3BD4-4D44-A2AA-BBCACACBBA9D}" srcId="{609FCD8C-EC93-459B-8AE3-9AAD95206FC5}" destId="{5AEBA92E-A28C-4304-8338-9716F2928EC8}" srcOrd="1" destOrd="0" parTransId="{35383C90-06BB-41A6-B400-06D04EECA9B0}" sibTransId="{F66A200F-0DC8-4758-8B67-9488F3B6A78D}"/>
    <dgm:cxn modelId="{7295F44B-A2B1-434D-A6C9-4A373BFCE2A8}" srcId="{609FCD8C-EC93-459B-8AE3-9AAD95206FC5}" destId="{EF4F0948-7656-493A-9698-4796C9728BBB}" srcOrd="2" destOrd="0" parTransId="{367D5E07-E938-4452-BB22-81507EC93F9B}" sibTransId="{E149075F-97EE-4FD5-AAE9-9AC1ABEF724C}"/>
    <dgm:cxn modelId="{021DF6F5-DF34-4574-A4D1-2250625EFE29}" type="presOf" srcId="{65BC48C9-F4AD-4328-BDFF-6AAA205FFBF4}" destId="{B8D4798C-85A7-4AF0-A78C-582C22354BC0}" srcOrd="0" destOrd="0" presId="urn:microsoft.com/office/officeart/2005/8/layout/chevron1"/>
    <dgm:cxn modelId="{8ACDA77F-1388-422C-A589-14D767D51CB3}" srcId="{609FCD8C-EC93-459B-8AE3-9AAD95206FC5}" destId="{FBCC26C2-C5C8-47B5-AFD1-7AE261C7C1C2}" srcOrd="6" destOrd="0" parTransId="{04037146-C263-4527-A06F-678516A88C83}" sibTransId="{2552A0C0-8FA9-498E-AA7E-97BF28E75240}"/>
    <dgm:cxn modelId="{1EDED9D8-2207-420F-8E65-9EBBAD259430}" srcId="{609FCD8C-EC93-459B-8AE3-9AAD95206FC5}" destId="{C20047B3-5475-408F-95E2-FFE377EB9472}" srcOrd="7" destOrd="0" parTransId="{464D37D0-7A2B-4176-B03B-333B0DCF7205}" sibTransId="{49323CF9-887B-49DC-9D4B-FEBE262748C1}"/>
    <dgm:cxn modelId="{2F5CC392-339E-44EF-BF05-9D6EFB51090F}" srcId="{609FCD8C-EC93-459B-8AE3-9AAD95206FC5}" destId="{91C0E10A-BA40-4C2D-B9B0-16BBD1F23362}" srcOrd="8" destOrd="0" parTransId="{010A6D7F-40FA-44D0-A2F4-9A43EBBAFA17}" sibTransId="{B7DF2923-9C14-4C42-9B41-1FAE6668B6C9}"/>
    <dgm:cxn modelId="{1C8A78DD-6795-4CCC-872F-3F1C2CCD6393}" srcId="{609FCD8C-EC93-459B-8AE3-9AAD95206FC5}" destId="{65BC48C9-F4AD-4328-BDFF-6AAA205FFBF4}" srcOrd="4" destOrd="0" parTransId="{6F39702F-EF45-4F5B-BDDC-8A217723E717}" sibTransId="{7404947A-6717-4C53-9B3F-71E8002C7AC3}"/>
    <dgm:cxn modelId="{6C0AB8AE-6D84-406F-B0CF-29DF32384E0E}" type="presOf" srcId="{C20047B3-5475-408F-95E2-FFE377EB9472}" destId="{F850A81A-3337-4ACF-9E10-F360157ED69E}" srcOrd="0" destOrd="0" presId="urn:microsoft.com/office/officeart/2005/8/layout/chevron1"/>
    <dgm:cxn modelId="{4305434C-1EBC-4BCC-92F2-A3AD3B6FA62B}" srcId="{609FCD8C-EC93-459B-8AE3-9AAD95206FC5}" destId="{87A62707-4972-451F-9E55-F3FB6AD1FE43}" srcOrd="0" destOrd="0" parTransId="{53739033-9A74-4077-B10B-EAF2A1BC35D3}" sibTransId="{FA7C13CC-EF72-4798-BA45-5AFE3C9AE510}"/>
    <dgm:cxn modelId="{C828663A-87B6-4666-B2D7-CC7AC3650508}" type="presOf" srcId="{1A573DC2-626A-4A38-BD40-26273A43F8AC}" destId="{40B5984C-1F90-4A9E-8C8B-934D97B39C52}" srcOrd="0" destOrd="0" presId="urn:microsoft.com/office/officeart/2005/8/layout/chevron1"/>
    <dgm:cxn modelId="{8497839B-CF87-46F7-951B-6AE4057DC657}" type="presOf" srcId="{FBCC26C2-C5C8-47B5-AFD1-7AE261C7C1C2}" destId="{27D7584E-0572-44AB-AC3C-D9A8BCE4F28F}" srcOrd="0" destOrd="0" presId="urn:microsoft.com/office/officeart/2005/8/layout/chevron1"/>
    <dgm:cxn modelId="{039AD6E9-60A7-4E12-A6C3-6B17FBE3A555}" type="presOf" srcId="{87A62707-4972-451F-9E55-F3FB6AD1FE43}" destId="{5CE684C4-4B96-4C67-BD59-85CAEC06AA71}" srcOrd="0" destOrd="0" presId="urn:microsoft.com/office/officeart/2005/8/layout/chevron1"/>
    <dgm:cxn modelId="{D5EB60C7-CD63-419C-B9C0-4FB7F97A5262}" type="presOf" srcId="{5AEBA92E-A28C-4304-8338-9716F2928EC8}" destId="{8FDFA511-0A81-4012-B200-9D0D395DF3E2}" srcOrd="0" destOrd="0" presId="urn:microsoft.com/office/officeart/2005/8/layout/chevron1"/>
    <dgm:cxn modelId="{0F4E5304-1D63-465A-8072-2DA861A7D5DB}" type="presOf" srcId="{609FCD8C-EC93-459B-8AE3-9AAD95206FC5}" destId="{33B6CEB6-AF46-47E5-9F5C-9FCDEB44A54B}" srcOrd="0" destOrd="0" presId="urn:microsoft.com/office/officeart/2005/8/layout/chevron1"/>
    <dgm:cxn modelId="{33FDC05B-1D90-4B79-8D8E-4066272C3A43}" srcId="{609FCD8C-EC93-459B-8AE3-9AAD95206FC5}" destId="{1A573DC2-626A-4A38-BD40-26273A43F8AC}" srcOrd="9" destOrd="0" parTransId="{472D0034-DAC2-46A3-B9DA-942065EE0862}" sibTransId="{25AE854E-5E58-4AB7-8680-63449C2A9C7A}"/>
    <dgm:cxn modelId="{D2D95342-558E-4DF7-B03C-62AC98482E3B}" type="presOf" srcId="{0902CEE0-A9DD-4037-91F0-22D4C205FADF}" destId="{DBBDBE14-D229-4BB3-BEF0-C2BA9C0C3E3D}" srcOrd="0" destOrd="0" presId="urn:microsoft.com/office/officeart/2005/8/layout/chevron1"/>
    <dgm:cxn modelId="{A7476796-6770-4005-A8BC-EDC4B6428A54}" type="presOf" srcId="{91C0E10A-BA40-4C2D-B9B0-16BBD1F23362}" destId="{FCE4AC27-6956-4F54-A5C3-549B83D6AC93}" srcOrd="0" destOrd="0" presId="urn:microsoft.com/office/officeart/2005/8/layout/chevron1"/>
    <dgm:cxn modelId="{32A6EE43-A3A8-42FC-9821-1C9CBE4A440A}" type="presOf" srcId="{F003027B-2238-453E-AE66-D1CF5145816F}" destId="{7901E079-E8E2-4329-845B-5DF39A2890B8}" srcOrd="0" destOrd="0" presId="urn:microsoft.com/office/officeart/2005/8/layout/chevron1"/>
    <dgm:cxn modelId="{2B4C2119-DBCB-4DF3-8292-4E94C2E2845B}" type="presParOf" srcId="{33B6CEB6-AF46-47E5-9F5C-9FCDEB44A54B}" destId="{5CE684C4-4B96-4C67-BD59-85CAEC06AA71}" srcOrd="0" destOrd="0" presId="urn:microsoft.com/office/officeart/2005/8/layout/chevron1"/>
    <dgm:cxn modelId="{90B83C67-0BA6-453B-9731-1825430B5383}" type="presParOf" srcId="{33B6CEB6-AF46-47E5-9F5C-9FCDEB44A54B}" destId="{898C83A1-6B46-4C4A-8761-0F1D5B5B1B49}" srcOrd="1" destOrd="0" presId="urn:microsoft.com/office/officeart/2005/8/layout/chevron1"/>
    <dgm:cxn modelId="{03C8803A-66BD-43BF-B484-B4D86FD72AC9}" type="presParOf" srcId="{33B6CEB6-AF46-47E5-9F5C-9FCDEB44A54B}" destId="{8FDFA511-0A81-4012-B200-9D0D395DF3E2}" srcOrd="2" destOrd="0" presId="urn:microsoft.com/office/officeart/2005/8/layout/chevron1"/>
    <dgm:cxn modelId="{60D74E03-FADF-460D-B6EF-F85FF945D83F}" type="presParOf" srcId="{33B6CEB6-AF46-47E5-9F5C-9FCDEB44A54B}" destId="{73AFA9E3-F2F4-4B88-A67A-84078366B6CE}" srcOrd="3" destOrd="0" presId="urn:microsoft.com/office/officeart/2005/8/layout/chevron1"/>
    <dgm:cxn modelId="{C9F92136-58F3-4674-BEEE-6636CE577E31}" type="presParOf" srcId="{33B6CEB6-AF46-47E5-9F5C-9FCDEB44A54B}" destId="{C7C85176-556F-4A8C-8864-B68B71316CC8}" srcOrd="4" destOrd="0" presId="urn:microsoft.com/office/officeart/2005/8/layout/chevron1"/>
    <dgm:cxn modelId="{7D31E1D1-25DB-4960-A45B-408CCD9B4CFD}" type="presParOf" srcId="{33B6CEB6-AF46-47E5-9F5C-9FCDEB44A54B}" destId="{48F5526E-7C41-440C-8737-9B16A2876798}" srcOrd="5" destOrd="0" presId="urn:microsoft.com/office/officeart/2005/8/layout/chevron1"/>
    <dgm:cxn modelId="{93A9C2A0-E47D-4FD5-B724-E94279DA9C08}" type="presParOf" srcId="{33B6CEB6-AF46-47E5-9F5C-9FCDEB44A54B}" destId="{7901E079-E8E2-4329-845B-5DF39A2890B8}" srcOrd="6" destOrd="0" presId="urn:microsoft.com/office/officeart/2005/8/layout/chevron1"/>
    <dgm:cxn modelId="{26815096-C6E3-4CF4-82CE-21993CE2468F}" type="presParOf" srcId="{33B6CEB6-AF46-47E5-9F5C-9FCDEB44A54B}" destId="{A04CDA22-1DF3-48AA-BFD6-4C9E62625F54}" srcOrd="7" destOrd="0" presId="urn:microsoft.com/office/officeart/2005/8/layout/chevron1"/>
    <dgm:cxn modelId="{49A7EC23-E0B2-4780-A922-F8FDFA669FD5}" type="presParOf" srcId="{33B6CEB6-AF46-47E5-9F5C-9FCDEB44A54B}" destId="{B8D4798C-85A7-4AF0-A78C-582C22354BC0}" srcOrd="8" destOrd="0" presId="urn:microsoft.com/office/officeart/2005/8/layout/chevron1"/>
    <dgm:cxn modelId="{FC26778D-0CAD-4373-9CD5-8CE88B4E8D4B}" type="presParOf" srcId="{33B6CEB6-AF46-47E5-9F5C-9FCDEB44A54B}" destId="{C9BD7C01-7DD3-483D-BC40-E2EA27E39020}" srcOrd="9" destOrd="0" presId="urn:microsoft.com/office/officeart/2005/8/layout/chevron1"/>
    <dgm:cxn modelId="{84A9D233-E2C5-47FB-9DD6-C8495D7420AD}" type="presParOf" srcId="{33B6CEB6-AF46-47E5-9F5C-9FCDEB44A54B}" destId="{DBBDBE14-D229-4BB3-BEF0-C2BA9C0C3E3D}" srcOrd="10" destOrd="0" presId="urn:microsoft.com/office/officeart/2005/8/layout/chevron1"/>
    <dgm:cxn modelId="{4B51C007-1FF6-41FF-950C-008B2358D98A}" type="presParOf" srcId="{33B6CEB6-AF46-47E5-9F5C-9FCDEB44A54B}" destId="{8FA0DBAA-1A91-4017-BB4E-C717F8245316}" srcOrd="11" destOrd="0" presId="urn:microsoft.com/office/officeart/2005/8/layout/chevron1"/>
    <dgm:cxn modelId="{85AD97F5-2883-43C8-9B27-4CB7F8E99C40}" type="presParOf" srcId="{33B6CEB6-AF46-47E5-9F5C-9FCDEB44A54B}" destId="{27D7584E-0572-44AB-AC3C-D9A8BCE4F28F}" srcOrd="12" destOrd="0" presId="urn:microsoft.com/office/officeart/2005/8/layout/chevron1"/>
    <dgm:cxn modelId="{AAF8ECE6-ABE4-4C44-9D35-A58D1F3DD9C7}" type="presParOf" srcId="{33B6CEB6-AF46-47E5-9F5C-9FCDEB44A54B}" destId="{EAC93B33-9782-4DBF-B0B9-70C298ACEE0A}" srcOrd="13" destOrd="0" presId="urn:microsoft.com/office/officeart/2005/8/layout/chevron1"/>
    <dgm:cxn modelId="{892E8B85-055B-422F-9FFA-3723A8659959}" type="presParOf" srcId="{33B6CEB6-AF46-47E5-9F5C-9FCDEB44A54B}" destId="{F850A81A-3337-4ACF-9E10-F360157ED69E}" srcOrd="14" destOrd="0" presId="urn:microsoft.com/office/officeart/2005/8/layout/chevron1"/>
    <dgm:cxn modelId="{37DA6A44-556F-4E18-B889-FB2045931884}" type="presParOf" srcId="{33B6CEB6-AF46-47E5-9F5C-9FCDEB44A54B}" destId="{A17E241E-AB22-4CE7-92A3-33051F733857}" srcOrd="15" destOrd="0" presId="urn:microsoft.com/office/officeart/2005/8/layout/chevron1"/>
    <dgm:cxn modelId="{27F56881-A8C2-4179-8020-D9BB3E257C17}" type="presParOf" srcId="{33B6CEB6-AF46-47E5-9F5C-9FCDEB44A54B}" destId="{FCE4AC27-6956-4F54-A5C3-549B83D6AC93}" srcOrd="16" destOrd="0" presId="urn:microsoft.com/office/officeart/2005/8/layout/chevron1"/>
    <dgm:cxn modelId="{A825FF9E-1F76-400A-96F5-0D9A535109BC}" type="presParOf" srcId="{33B6CEB6-AF46-47E5-9F5C-9FCDEB44A54B}" destId="{D780B0FC-E785-4064-BE59-30763D1704D0}" srcOrd="17" destOrd="0" presId="urn:microsoft.com/office/officeart/2005/8/layout/chevron1"/>
    <dgm:cxn modelId="{D6879D86-73EC-4328-A6D2-52B86447439A}" type="presParOf" srcId="{33B6CEB6-AF46-47E5-9F5C-9FCDEB44A54B}" destId="{40B5984C-1F90-4A9E-8C8B-934D97B39C52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59454-EC86-477C-8471-CD5A27FA1488}">
      <dsp:nvSpPr>
        <dsp:cNvPr id="0" name=""/>
        <dsp:cNvSpPr/>
      </dsp:nvSpPr>
      <dsp:spPr>
        <a:xfrm rot="5400000">
          <a:off x="-82907" y="84737"/>
          <a:ext cx="552717" cy="3869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Done</a:t>
          </a:r>
          <a:endParaRPr lang="en-US" sz="1000" kern="1200" dirty="0"/>
        </a:p>
      </dsp:txBody>
      <dsp:txXfrm rot="-5400000">
        <a:off x="1" y="195280"/>
        <a:ext cx="386902" cy="165815"/>
      </dsp:txXfrm>
    </dsp:sp>
    <dsp:sp modelId="{993DA4E5-6087-4FF8-A3EA-A3B42FC0AE85}">
      <dsp:nvSpPr>
        <dsp:cNvPr id="0" name=""/>
        <dsp:cNvSpPr/>
      </dsp:nvSpPr>
      <dsp:spPr>
        <a:xfrm rot="5400000">
          <a:off x="2909417" y="-2520685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Calibri" pitchFamily="34" charset="0"/>
            </a:rPr>
            <a:t>Review Existing Capabilities</a:t>
          </a:r>
          <a:endParaRPr lang="en-US" sz="2100" kern="1200" dirty="0"/>
        </a:p>
      </dsp:txBody>
      <dsp:txXfrm rot="-5400000">
        <a:off x="386902" y="19368"/>
        <a:ext cx="5386759" cy="324190"/>
      </dsp:txXfrm>
    </dsp:sp>
    <dsp:sp modelId="{DA639173-F0FE-42AC-9C02-F737C4668324}">
      <dsp:nvSpPr>
        <dsp:cNvPr id="0" name=""/>
        <dsp:cNvSpPr/>
      </dsp:nvSpPr>
      <dsp:spPr>
        <a:xfrm rot="5400000">
          <a:off x="-82907" y="578211"/>
          <a:ext cx="552717" cy="386902"/>
        </a:xfrm>
        <a:prstGeom prst="chevron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Done</a:t>
          </a:r>
        </a:p>
      </dsp:txBody>
      <dsp:txXfrm rot="-5400000">
        <a:off x="1" y="688754"/>
        <a:ext cx="386902" cy="165815"/>
      </dsp:txXfrm>
    </dsp:sp>
    <dsp:sp modelId="{FB982D3C-F2B7-402D-B891-79BACF38988D}">
      <dsp:nvSpPr>
        <dsp:cNvPr id="0" name=""/>
        <dsp:cNvSpPr/>
      </dsp:nvSpPr>
      <dsp:spPr>
        <a:xfrm rot="5400000">
          <a:off x="2909417" y="-2027212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smtClean="0">
              <a:latin typeface="Calibri" pitchFamily="34" charset="0"/>
            </a:rPr>
            <a:t>Coordinate with “Regional Framework”</a:t>
          </a:r>
          <a:endParaRPr lang="en-US" sz="2100" b="1" kern="1200" dirty="0" smtClean="0">
            <a:latin typeface="Calibri" pitchFamily="34" charset="0"/>
          </a:endParaRPr>
        </a:p>
      </dsp:txBody>
      <dsp:txXfrm rot="-5400000">
        <a:off x="386902" y="512841"/>
        <a:ext cx="5386759" cy="324190"/>
      </dsp:txXfrm>
    </dsp:sp>
    <dsp:sp modelId="{784DB2D5-6CCA-4AEB-A80A-4BD95F651550}">
      <dsp:nvSpPr>
        <dsp:cNvPr id="0" name=""/>
        <dsp:cNvSpPr/>
      </dsp:nvSpPr>
      <dsp:spPr>
        <a:xfrm rot="5400000">
          <a:off x="-82907" y="1071684"/>
          <a:ext cx="552717" cy="386902"/>
        </a:xfrm>
        <a:prstGeom prst="chevron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Done</a:t>
          </a:r>
        </a:p>
      </dsp:txBody>
      <dsp:txXfrm rot="-5400000">
        <a:off x="1" y="1182227"/>
        <a:ext cx="386902" cy="165815"/>
      </dsp:txXfrm>
    </dsp:sp>
    <dsp:sp modelId="{3C62ABEC-589A-4010-894A-6458D88B5D60}">
      <dsp:nvSpPr>
        <dsp:cNvPr id="0" name=""/>
        <dsp:cNvSpPr/>
      </dsp:nvSpPr>
      <dsp:spPr>
        <a:xfrm rot="5400000">
          <a:off x="2909417" y="-1533738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smtClean="0">
              <a:latin typeface="Calibri" pitchFamily="34" charset="0"/>
            </a:rPr>
            <a:t>Data Collection</a:t>
          </a:r>
          <a:endParaRPr lang="en-US" sz="2100" b="1" kern="1200" dirty="0" smtClean="0">
            <a:latin typeface="Calibri" pitchFamily="34" charset="0"/>
          </a:endParaRPr>
        </a:p>
      </dsp:txBody>
      <dsp:txXfrm rot="-5400000">
        <a:off x="386902" y="1006315"/>
        <a:ext cx="5386759" cy="324190"/>
      </dsp:txXfrm>
    </dsp:sp>
    <dsp:sp modelId="{22A2E917-06A0-483D-B090-5CC76B0F9509}">
      <dsp:nvSpPr>
        <dsp:cNvPr id="0" name=""/>
        <dsp:cNvSpPr/>
      </dsp:nvSpPr>
      <dsp:spPr>
        <a:xfrm rot="5400000">
          <a:off x="-82907" y="1565158"/>
          <a:ext cx="552717" cy="386902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Done</a:t>
          </a:r>
        </a:p>
      </dsp:txBody>
      <dsp:txXfrm rot="-5400000">
        <a:off x="1" y="1675701"/>
        <a:ext cx="386902" cy="165815"/>
      </dsp:txXfrm>
    </dsp:sp>
    <dsp:sp modelId="{F9D77FC4-1C45-492C-9A67-1081B3AA0663}">
      <dsp:nvSpPr>
        <dsp:cNvPr id="0" name=""/>
        <dsp:cNvSpPr/>
      </dsp:nvSpPr>
      <dsp:spPr>
        <a:xfrm rot="5400000">
          <a:off x="2909417" y="-1040265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smtClean="0">
              <a:latin typeface="Calibri" pitchFamily="34" charset="0"/>
            </a:rPr>
            <a:t>Vulnerability and Risk Assessment</a:t>
          </a:r>
          <a:endParaRPr lang="en-US" sz="2100" b="1" kern="1200" dirty="0" smtClean="0">
            <a:latin typeface="Calibri" pitchFamily="34" charset="0"/>
          </a:endParaRPr>
        </a:p>
      </dsp:txBody>
      <dsp:txXfrm rot="-5400000">
        <a:off x="386902" y="1499788"/>
        <a:ext cx="5386759" cy="324190"/>
      </dsp:txXfrm>
    </dsp:sp>
    <dsp:sp modelId="{6C4F3AB8-E047-48B6-8E61-B931FA047EFF}">
      <dsp:nvSpPr>
        <dsp:cNvPr id="0" name=""/>
        <dsp:cNvSpPr/>
      </dsp:nvSpPr>
      <dsp:spPr>
        <a:xfrm rot="5400000">
          <a:off x="-82907" y="2058631"/>
          <a:ext cx="552717" cy="386902"/>
        </a:xfrm>
        <a:prstGeom prst="chevron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Now</a:t>
          </a:r>
        </a:p>
      </dsp:txBody>
      <dsp:txXfrm rot="-5400000">
        <a:off x="1" y="2169174"/>
        <a:ext cx="386902" cy="165815"/>
      </dsp:txXfrm>
    </dsp:sp>
    <dsp:sp modelId="{F438707D-AE18-4D20-8F86-E1CFCFB822A5}">
      <dsp:nvSpPr>
        <dsp:cNvPr id="0" name=""/>
        <dsp:cNvSpPr/>
      </dsp:nvSpPr>
      <dsp:spPr>
        <a:xfrm rot="5400000">
          <a:off x="2909417" y="-546791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smtClean="0">
              <a:latin typeface="Calibri" pitchFamily="34" charset="0"/>
            </a:rPr>
            <a:t>Review of Adaptation Options</a:t>
          </a:r>
          <a:endParaRPr lang="en-US" sz="2100" b="1" kern="1200" dirty="0" smtClean="0">
            <a:latin typeface="Calibri" pitchFamily="34" charset="0"/>
          </a:endParaRPr>
        </a:p>
      </dsp:txBody>
      <dsp:txXfrm rot="-5400000">
        <a:off x="386902" y="1993262"/>
        <a:ext cx="5386759" cy="324190"/>
      </dsp:txXfrm>
    </dsp:sp>
    <dsp:sp modelId="{C9DB1941-E4E3-453E-A46F-9D3DDAC067A2}">
      <dsp:nvSpPr>
        <dsp:cNvPr id="0" name=""/>
        <dsp:cNvSpPr/>
      </dsp:nvSpPr>
      <dsp:spPr>
        <a:xfrm rot="5400000">
          <a:off x="-82907" y="2552105"/>
          <a:ext cx="552717" cy="386902"/>
        </a:xfrm>
        <a:prstGeom prst="chevron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Now</a:t>
          </a:r>
        </a:p>
      </dsp:txBody>
      <dsp:txXfrm rot="-5400000">
        <a:off x="1" y="2662648"/>
        <a:ext cx="386902" cy="165815"/>
      </dsp:txXfrm>
    </dsp:sp>
    <dsp:sp modelId="{45FCE1B4-ED16-48AF-B2F4-A8EE2B6C1C54}">
      <dsp:nvSpPr>
        <dsp:cNvPr id="0" name=""/>
        <dsp:cNvSpPr/>
      </dsp:nvSpPr>
      <dsp:spPr>
        <a:xfrm rot="5400000">
          <a:off x="2909417" y="-53318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Calibri" pitchFamily="34" charset="0"/>
            </a:rPr>
            <a:t>Public Information Meetings, Surveys</a:t>
          </a:r>
        </a:p>
      </dsp:txBody>
      <dsp:txXfrm rot="-5400000">
        <a:off x="386902" y="2486735"/>
        <a:ext cx="5386759" cy="324190"/>
      </dsp:txXfrm>
    </dsp:sp>
    <dsp:sp modelId="{3C8D8A56-EB8B-41BE-B16A-84E5A920BB52}">
      <dsp:nvSpPr>
        <dsp:cNvPr id="0" name=""/>
        <dsp:cNvSpPr/>
      </dsp:nvSpPr>
      <dsp:spPr>
        <a:xfrm rot="5400000">
          <a:off x="-82907" y="3045578"/>
          <a:ext cx="552717" cy="386902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latin typeface="Calibri" pitchFamily="34" charset="0"/>
            </a:rPr>
            <a:t>Winter</a:t>
          </a:r>
          <a:endParaRPr lang="en-US" sz="1000" b="1" kern="1200" dirty="0" smtClean="0">
            <a:latin typeface="Calibri" pitchFamily="34" charset="0"/>
          </a:endParaRPr>
        </a:p>
      </dsp:txBody>
      <dsp:txXfrm rot="-5400000">
        <a:off x="1" y="3156121"/>
        <a:ext cx="386902" cy="165815"/>
      </dsp:txXfrm>
    </dsp:sp>
    <dsp:sp modelId="{34BD1848-7C4F-4214-BE6C-D5DF54EAD5FA}">
      <dsp:nvSpPr>
        <dsp:cNvPr id="0" name=""/>
        <dsp:cNvSpPr/>
      </dsp:nvSpPr>
      <dsp:spPr>
        <a:xfrm rot="5400000">
          <a:off x="2909417" y="440155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Calibri" pitchFamily="34" charset="0"/>
            </a:rPr>
            <a:t>Select Sandy-Impacted Neighborhoods</a:t>
          </a:r>
        </a:p>
      </dsp:txBody>
      <dsp:txXfrm rot="-5400000">
        <a:off x="386902" y="2980208"/>
        <a:ext cx="5386759" cy="324190"/>
      </dsp:txXfrm>
    </dsp:sp>
    <dsp:sp modelId="{8EB386CD-138D-463A-9ADD-2D839BBB4E53}">
      <dsp:nvSpPr>
        <dsp:cNvPr id="0" name=""/>
        <dsp:cNvSpPr/>
      </dsp:nvSpPr>
      <dsp:spPr>
        <a:xfrm rot="5400000">
          <a:off x="-82907" y="3539052"/>
          <a:ext cx="552717" cy="386902"/>
        </a:xfrm>
        <a:prstGeom prst="chevron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Winter</a:t>
          </a:r>
          <a:endParaRPr lang="en-US" sz="1000" b="1" kern="1200" dirty="0">
            <a:latin typeface="Calibri" pitchFamily="34" charset="0"/>
          </a:endParaRPr>
        </a:p>
      </dsp:txBody>
      <dsp:txXfrm rot="-5400000">
        <a:off x="1" y="3649595"/>
        <a:ext cx="386902" cy="165815"/>
      </dsp:txXfrm>
    </dsp:sp>
    <dsp:sp modelId="{14CD5478-F9E3-4B06-9D2A-92B8C25E6EBE}">
      <dsp:nvSpPr>
        <dsp:cNvPr id="0" name=""/>
        <dsp:cNvSpPr/>
      </dsp:nvSpPr>
      <dsp:spPr>
        <a:xfrm rot="5400000">
          <a:off x="2909417" y="933628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Calibri" pitchFamily="34" charset="0"/>
            </a:rPr>
            <a:t>Conceptual Designs</a:t>
          </a:r>
          <a:endParaRPr lang="en-US" sz="2100" b="1" kern="1200" dirty="0">
            <a:latin typeface="Calibri" pitchFamily="34" charset="0"/>
          </a:endParaRPr>
        </a:p>
      </dsp:txBody>
      <dsp:txXfrm rot="-5400000">
        <a:off x="386902" y="3473681"/>
        <a:ext cx="5386759" cy="324190"/>
      </dsp:txXfrm>
    </dsp:sp>
    <dsp:sp modelId="{385F257F-B581-410A-9785-0C57B890ED3B}">
      <dsp:nvSpPr>
        <dsp:cNvPr id="0" name=""/>
        <dsp:cNvSpPr/>
      </dsp:nvSpPr>
      <dsp:spPr>
        <a:xfrm rot="5400000">
          <a:off x="-82907" y="4032525"/>
          <a:ext cx="552717" cy="386902"/>
        </a:xfrm>
        <a:prstGeom prst="chevron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Spring</a:t>
          </a:r>
          <a:endParaRPr lang="en-US" sz="1000" b="1" kern="1200" dirty="0">
            <a:latin typeface="Calibri" pitchFamily="34" charset="0"/>
          </a:endParaRPr>
        </a:p>
      </dsp:txBody>
      <dsp:txXfrm rot="-5400000">
        <a:off x="1" y="4143068"/>
        <a:ext cx="386902" cy="165815"/>
      </dsp:txXfrm>
    </dsp:sp>
    <dsp:sp modelId="{9433E2EE-5436-4F31-87DC-7EDD2DA28AED}">
      <dsp:nvSpPr>
        <dsp:cNvPr id="0" name=""/>
        <dsp:cNvSpPr/>
      </dsp:nvSpPr>
      <dsp:spPr>
        <a:xfrm rot="5400000">
          <a:off x="2909417" y="1427102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Calibri" pitchFamily="34" charset="0"/>
            </a:rPr>
            <a:t>Coastal Resilience Plan</a:t>
          </a:r>
          <a:endParaRPr lang="en-US" sz="2100" b="1" kern="1200" dirty="0">
            <a:latin typeface="Calibri" pitchFamily="34" charset="0"/>
          </a:endParaRPr>
        </a:p>
      </dsp:txBody>
      <dsp:txXfrm rot="-5400000">
        <a:off x="386902" y="3967155"/>
        <a:ext cx="5386759" cy="324190"/>
      </dsp:txXfrm>
    </dsp:sp>
    <dsp:sp modelId="{F13CAEC4-4BAA-44DB-A7C7-0D8AAEDD0D0C}">
      <dsp:nvSpPr>
        <dsp:cNvPr id="0" name=""/>
        <dsp:cNvSpPr/>
      </dsp:nvSpPr>
      <dsp:spPr>
        <a:xfrm rot="5400000">
          <a:off x="-82907" y="4525999"/>
          <a:ext cx="552717" cy="38690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itchFamily="34" charset="0"/>
            </a:rPr>
            <a:t>Spring</a:t>
          </a:r>
        </a:p>
      </dsp:txBody>
      <dsp:txXfrm rot="-5400000">
        <a:off x="1" y="4636542"/>
        <a:ext cx="386902" cy="165815"/>
      </dsp:txXfrm>
    </dsp:sp>
    <dsp:sp modelId="{524086B4-4926-4891-8C89-89AA21E49189}">
      <dsp:nvSpPr>
        <dsp:cNvPr id="0" name=""/>
        <dsp:cNvSpPr/>
      </dsp:nvSpPr>
      <dsp:spPr>
        <a:xfrm rot="5400000">
          <a:off x="2909417" y="1920575"/>
          <a:ext cx="359266" cy="5404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latin typeface="Calibri" pitchFamily="34" charset="0"/>
            </a:rPr>
            <a:t>Implementation Plan and Process</a:t>
          </a:r>
        </a:p>
      </dsp:txBody>
      <dsp:txXfrm rot="-5400000">
        <a:off x="386902" y="4460628"/>
        <a:ext cx="5386759" cy="32419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84C4-4B96-4C67-BD59-85CAEC06AA71}">
      <dsp:nvSpPr>
        <dsp:cNvPr id="0" name=""/>
        <dsp:cNvSpPr/>
      </dsp:nvSpPr>
      <dsp:spPr>
        <a:xfrm>
          <a:off x="1116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</a:t>
          </a:r>
          <a:endParaRPr lang="en-US" sz="1100" b="0" kern="1200" dirty="0"/>
        </a:p>
      </dsp:txBody>
      <dsp:txXfrm>
        <a:off x="99767" y="0"/>
        <a:ext cx="807288" cy="197301"/>
      </dsp:txXfrm>
    </dsp:sp>
    <dsp:sp modelId="{8FDFA511-0A81-4012-B200-9D0D395DF3E2}">
      <dsp:nvSpPr>
        <dsp:cNvPr id="0" name=""/>
        <dsp:cNvSpPr/>
      </dsp:nvSpPr>
      <dsp:spPr>
        <a:xfrm>
          <a:off x="905247" y="0"/>
          <a:ext cx="1004589" cy="19730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Review</a:t>
          </a:r>
          <a:endParaRPr lang="en-US" sz="1100" b="0" kern="1200" dirty="0"/>
        </a:p>
      </dsp:txBody>
      <dsp:txXfrm>
        <a:off x="1003898" y="0"/>
        <a:ext cx="807288" cy="197301"/>
      </dsp:txXfrm>
    </dsp:sp>
    <dsp:sp modelId="{C7C85176-556F-4A8C-8864-B68B71316CC8}">
      <dsp:nvSpPr>
        <dsp:cNvPr id="0" name=""/>
        <dsp:cNvSpPr/>
      </dsp:nvSpPr>
      <dsp:spPr>
        <a:xfrm>
          <a:off x="1809378" y="0"/>
          <a:ext cx="1004589" cy="197301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Recommend</a:t>
          </a:r>
          <a:endParaRPr lang="en-US" sz="1100" b="0" kern="1200" dirty="0"/>
        </a:p>
      </dsp:txBody>
      <dsp:txXfrm>
        <a:off x="1908029" y="0"/>
        <a:ext cx="807288" cy="197301"/>
      </dsp:txXfrm>
    </dsp:sp>
    <dsp:sp modelId="{7901E079-E8E2-4329-845B-5DF39A2890B8}">
      <dsp:nvSpPr>
        <dsp:cNvPr id="0" name=""/>
        <dsp:cNvSpPr/>
      </dsp:nvSpPr>
      <dsp:spPr>
        <a:xfrm>
          <a:off x="2713509" y="0"/>
          <a:ext cx="1004589" cy="19730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Townwide</a:t>
          </a:r>
          <a:endParaRPr lang="en-US" sz="1100" b="0" kern="1200" dirty="0"/>
        </a:p>
      </dsp:txBody>
      <dsp:txXfrm>
        <a:off x="2812160" y="0"/>
        <a:ext cx="807288" cy="197301"/>
      </dsp:txXfrm>
    </dsp:sp>
    <dsp:sp modelId="{B8D4798C-85A7-4AF0-A78C-582C22354BC0}">
      <dsp:nvSpPr>
        <dsp:cNvPr id="0" name=""/>
        <dsp:cNvSpPr/>
      </dsp:nvSpPr>
      <dsp:spPr>
        <a:xfrm>
          <a:off x="3617640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Access</a:t>
          </a:r>
          <a:endParaRPr lang="en-US" sz="1100" b="0" kern="1200" dirty="0"/>
        </a:p>
      </dsp:txBody>
      <dsp:txXfrm>
        <a:off x="3716291" y="0"/>
        <a:ext cx="807288" cy="197301"/>
      </dsp:txXfrm>
    </dsp:sp>
    <dsp:sp modelId="{DBBDBE14-D229-4BB3-BEF0-C2BA9C0C3E3D}">
      <dsp:nvSpPr>
        <dsp:cNvPr id="0" name=""/>
        <dsp:cNvSpPr/>
      </dsp:nvSpPr>
      <dsp:spPr>
        <a:xfrm>
          <a:off x="452177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Region</a:t>
          </a:r>
          <a:endParaRPr lang="en-US" sz="1100" b="0" kern="1200" dirty="0"/>
        </a:p>
      </dsp:txBody>
      <dsp:txXfrm>
        <a:off x="4620422" y="0"/>
        <a:ext cx="807288" cy="197301"/>
      </dsp:txXfrm>
    </dsp:sp>
    <dsp:sp modelId="{27D7584E-0572-44AB-AC3C-D9A8BCE4F28F}">
      <dsp:nvSpPr>
        <dsp:cNvPr id="0" name=""/>
        <dsp:cNvSpPr/>
      </dsp:nvSpPr>
      <dsp:spPr>
        <a:xfrm>
          <a:off x="5425901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Plans</a:t>
          </a:r>
          <a:endParaRPr lang="en-US" sz="1100" b="0" kern="1200" dirty="0"/>
        </a:p>
      </dsp:txBody>
      <dsp:txXfrm>
        <a:off x="5524552" y="0"/>
        <a:ext cx="807288" cy="197301"/>
      </dsp:txXfrm>
    </dsp:sp>
    <dsp:sp modelId="{F850A81A-3337-4ACF-9E10-F360157ED69E}">
      <dsp:nvSpPr>
        <dsp:cNvPr id="0" name=""/>
        <dsp:cNvSpPr/>
      </dsp:nvSpPr>
      <dsp:spPr>
        <a:xfrm>
          <a:off x="6330032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Conclusions</a:t>
          </a:r>
          <a:endParaRPr lang="en-US" sz="1100" b="0" kern="1200" dirty="0"/>
        </a:p>
      </dsp:txBody>
      <dsp:txXfrm>
        <a:off x="6428683" y="0"/>
        <a:ext cx="807288" cy="197301"/>
      </dsp:txXfrm>
    </dsp:sp>
    <dsp:sp modelId="{FCE4AC27-6956-4F54-A5C3-549B83D6AC93}">
      <dsp:nvSpPr>
        <dsp:cNvPr id="0" name=""/>
        <dsp:cNvSpPr/>
      </dsp:nvSpPr>
      <dsp:spPr>
        <a:xfrm>
          <a:off x="7234163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Next</a:t>
          </a:r>
          <a:endParaRPr lang="en-US" sz="1100" b="0" kern="1200" dirty="0"/>
        </a:p>
      </dsp:txBody>
      <dsp:txXfrm>
        <a:off x="7332814" y="0"/>
        <a:ext cx="807288" cy="197301"/>
      </dsp:txXfrm>
    </dsp:sp>
    <dsp:sp modelId="{40B5984C-1F90-4A9E-8C8B-934D97B39C52}">
      <dsp:nvSpPr>
        <dsp:cNvPr id="0" name=""/>
        <dsp:cNvSpPr/>
      </dsp:nvSpPr>
      <dsp:spPr>
        <a:xfrm>
          <a:off x="8138294" y="0"/>
          <a:ext cx="1004589" cy="197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Discussion</a:t>
          </a:r>
          <a:endParaRPr lang="en-US" sz="1100" b="0" kern="1200" dirty="0"/>
        </a:p>
      </dsp:txBody>
      <dsp:txXfrm>
        <a:off x="8236945" y="0"/>
        <a:ext cx="807288" cy="197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833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3550"/>
          </a:xfrm>
          <a:prstGeom prst="rect">
            <a:avLst/>
          </a:prstGeom>
        </p:spPr>
        <p:txBody>
          <a:bodyPr vert="horz" lIns="92285" tIns="46144" rIns="92285" bIns="46144" rtlCol="0"/>
          <a:lstStyle>
            <a:lvl1pPr algn="l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3550"/>
          </a:xfrm>
          <a:prstGeom prst="rect">
            <a:avLst/>
          </a:prstGeom>
        </p:spPr>
        <p:txBody>
          <a:bodyPr vert="horz" lIns="92285" tIns="46144" rIns="92285" bIns="46144" rtlCol="0"/>
          <a:lstStyle>
            <a:lvl1pPr algn="r">
              <a:defRPr sz="1400"/>
            </a:lvl1pPr>
          </a:lstStyle>
          <a:p>
            <a:pPr>
              <a:defRPr/>
            </a:pPr>
            <a:fld id="{9DF5D60D-1C18-4CB1-84D4-BC8E2B094BCD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71525" y="606425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4" rIns="92285" bIns="4614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8015"/>
            <a:ext cx="5607050" cy="4179887"/>
          </a:xfrm>
          <a:prstGeom prst="rect">
            <a:avLst/>
          </a:prstGeom>
        </p:spPr>
        <p:txBody>
          <a:bodyPr vert="horz" lIns="92285" tIns="46144" rIns="92285" bIns="461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1263"/>
            <a:ext cx="3038475" cy="463550"/>
          </a:xfrm>
          <a:prstGeom prst="rect">
            <a:avLst/>
          </a:prstGeom>
        </p:spPr>
        <p:txBody>
          <a:bodyPr vert="horz" lIns="92285" tIns="46144" rIns="92285" bIns="46144" rtlCol="0" anchor="b"/>
          <a:lstStyle>
            <a:lvl1pPr algn="l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31263"/>
            <a:ext cx="3038475" cy="463550"/>
          </a:xfrm>
          <a:prstGeom prst="rect">
            <a:avLst/>
          </a:prstGeom>
        </p:spPr>
        <p:txBody>
          <a:bodyPr vert="horz" lIns="92285" tIns="46144" rIns="92285" bIns="46144" rtlCol="0" anchor="b"/>
          <a:lstStyle>
            <a:lvl1pPr algn="r">
              <a:defRPr sz="1400"/>
            </a:lvl1pPr>
          </a:lstStyle>
          <a:p>
            <a:pPr>
              <a:defRPr/>
            </a:pPr>
            <a:fld id="{F4CD901E-35F7-4B21-B38C-71CB1EF83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11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0695" indent="-440695">
              <a:spcBef>
                <a:spcPts val="1735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sz="1900" b="1" dirty="0">
                <a:solidFill>
                  <a:srgbClr val="005596"/>
                </a:solidFill>
                <a:latin typeface="Calibri" pitchFamily="34" charset="0"/>
              </a:rPr>
              <a:t>Coastal Resilience Plan Document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rgbClr val="005596"/>
                </a:solidFill>
                <a:latin typeface="Calibri" pitchFamily="34" charset="0"/>
              </a:rPr>
              <a:t>Combinations of coastal hazard mitigation, adaptation, and resilience solutions at the locations that are highlighted in Task 7, as well as strategies and actions for the entire town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D901E-35F7-4B21-B38C-71CB1EF835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6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4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3381"/>
      </p:ext>
    </p:extLst>
  </p:cSld>
  <p:clrMapOvr>
    <a:masterClrMapping/>
  </p:clrMapOvr>
  <p:transition spd="med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894"/>
      </p:ext>
    </p:extLst>
  </p:cSld>
  <p:clrMapOvr>
    <a:masterClrMapping/>
  </p:clrMapOvr>
  <p:transition spd="med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4549"/>
      </p:ext>
    </p:extLst>
  </p:cSld>
  <p:clrMapOvr>
    <a:masterClrMapping/>
  </p:clrMapOvr>
  <p:transition spd="med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17147" b="5676"/>
          <a:stretch/>
        </p:blipFill>
        <p:spPr>
          <a:xfrm>
            <a:off x="36298" y="38094"/>
            <a:ext cx="1563902" cy="985843"/>
          </a:xfrm>
          <a:prstGeom prst="rect">
            <a:avLst/>
          </a:prstGeom>
        </p:spPr>
      </p:pic>
      <p:pic>
        <p:nvPicPr>
          <p:cNvPr id="18" name="Picture 17" descr="mpg.jpg"/>
          <p:cNvPicPr>
            <a:picLocks noChangeAspect="1"/>
          </p:cNvPicPr>
          <p:nvPr userDrawn="1"/>
        </p:nvPicPr>
        <p:blipFill>
          <a:blip r:embed="rId3" cstate="print"/>
          <a:srcRect l="9868" t="50559" r="14772" b="5227"/>
          <a:stretch>
            <a:fillRect/>
          </a:stretch>
        </p:blipFill>
        <p:spPr>
          <a:xfrm>
            <a:off x="0" y="0"/>
            <a:ext cx="1600200" cy="1028700"/>
          </a:xfrm>
          <a:prstGeom prst="rect">
            <a:avLst/>
          </a:prstGeom>
        </p:spPr>
      </p:pic>
      <p:pic>
        <p:nvPicPr>
          <p:cNvPr id="14" name="Picture 13" descr="rocks-body.jpg"/>
          <p:cNvPicPr>
            <a:picLocks noChangeAspect="1"/>
          </p:cNvPicPr>
          <p:nvPr userDrawn="1"/>
        </p:nvPicPr>
        <p:blipFill>
          <a:blip r:embed="rId4" cstate="print"/>
          <a:srcRect t="18383" b="17416"/>
          <a:stretch>
            <a:fillRect/>
          </a:stretch>
        </p:blipFill>
        <p:spPr>
          <a:xfrm>
            <a:off x="0" y="0"/>
            <a:ext cx="1600200" cy="1033463"/>
          </a:xfrm>
          <a:prstGeom prst="rect">
            <a:avLst/>
          </a:prstGeom>
        </p:spPr>
      </p:pic>
      <p:pic>
        <p:nvPicPr>
          <p:cNvPr id="16" name="Picture 15" descr="clouds.jpg"/>
          <p:cNvPicPr>
            <a:picLocks noChangeAspect="1"/>
          </p:cNvPicPr>
          <p:nvPr userDrawn="1"/>
        </p:nvPicPr>
        <p:blipFill>
          <a:blip r:embed="rId5" cstate="print"/>
          <a:srcRect l="3333" t="7876" r="11825" b="42529"/>
          <a:stretch>
            <a:fillRect/>
          </a:stretch>
        </p:blipFill>
        <p:spPr>
          <a:xfrm>
            <a:off x="33335" y="23805"/>
            <a:ext cx="1576390" cy="1009658"/>
          </a:xfrm>
          <a:prstGeom prst="rect">
            <a:avLst/>
          </a:prstGeom>
        </p:spPr>
      </p:pic>
      <p:pic>
        <p:nvPicPr>
          <p:cNvPr id="17" name="Picture 16" descr="glass-stone bldg.jpg"/>
          <p:cNvPicPr>
            <a:picLocks noChangeAspect="1"/>
          </p:cNvPicPr>
          <p:nvPr userDrawn="1"/>
        </p:nvPicPr>
        <p:blipFill>
          <a:blip r:embed="rId6" cstate="print"/>
          <a:srcRect l="19288" t="9663" r="3559" b="46135"/>
          <a:stretch>
            <a:fillRect/>
          </a:stretch>
        </p:blipFill>
        <p:spPr>
          <a:xfrm>
            <a:off x="0" y="0"/>
            <a:ext cx="1638300" cy="10239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762000" y="1447800"/>
            <a:ext cx="7924800" cy="4678363"/>
          </a:xfrm>
          <a:prstGeom prst="rect">
            <a:avLst/>
          </a:prstGeom>
        </p:spPr>
        <p:txBody>
          <a:bodyPr/>
          <a:lstStyle>
            <a:lvl1pPr>
              <a:defRPr sz="2800" spc="20" baseline="0">
                <a:latin typeface="Arial" pitchFamily="34" charset="0"/>
                <a:cs typeface="Arial" pitchFamily="34" charset="0"/>
              </a:defRPr>
            </a:lvl1pPr>
            <a:lvl2pPr>
              <a:defRPr sz="2400" spc="20" baseline="0">
                <a:latin typeface="Arial" pitchFamily="34" charset="0"/>
                <a:cs typeface="Arial" pitchFamily="34" charset="0"/>
              </a:defRPr>
            </a:lvl2pPr>
            <a:lvl3pPr>
              <a:defRPr spc="20" baseline="0">
                <a:latin typeface="Arial" pitchFamily="34" charset="0"/>
                <a:cs typeface="Arial" pitchFamily="34" charset="0"/>
              </a:defRPr>
            </a:lvl3pPr>
            <a:lvl4pPr>
              <a:defRPr spc="20" baseline="0">
                <a:latin typeface="Arial" pitchFamily="34" charset="0"/>
                <a:cs typeface="Arial" pitchFamily="34" charset="0"/>
              </a:defRPr>
            </a:lvl4pPr>
            <a:lvl5pPr>
              <a:defRPr spc="2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GEI logo-outlines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075486" y="6231740"/>
            <a:ext cx="805132" cy="45930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6096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00201" y="0"/>
            <a:ext cx="7543798" cy="1042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828800" y="228600"/>
            <a:ext cx="6858000" cy="6960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cap="none" spc="-50" baseline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1014413"/>
            <a:ext cx="9144000" cy="782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7200" y="914400"/>
            <a:ext cx="8382000" cy="533400"/>
            <a:chOff x="457200" y="914400"/>
            <a:chExt cx="8382000" cy="53340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457200" y="914400"/>
              <a:ext cx="838200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495300" y="1181100"/>
              <a:ext cx="53340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8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F1F21E-E3E6-4C53-BB76-7E1DF533C858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047D-74FC-4935-B600-E85E0AC9B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1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0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1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3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2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3292F-3B7C-481A-8BD9-AB43A9080588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8395F-7C8E-4D67-9294-6EBFA0934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8600" y="6550968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1B28FD-CBC5-4B91-BF5A-DB8D3D84F6E3}" type="slidenum">
              <a:rPr lang="en-US" sz="9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9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6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 ?><Relationships xmlns="http://schemas.openxmlformats.org/package/2006/relationships"><Relationship Id="rId8" Target="../diagrams/drawing10.xml" Type="http://schemas.microsoft.com/office/2007/relationships/diagramDrawing"/><Relationship Id="rId3" Target="../media/image8.jpeg" Type="http://schemas.openxmlformats.org/officeDocument/2006/relationships/image"/><Relationship Id="rId7" Target="../diagrams/colors10.xml" Type="http://schemas.openxmlformats.org/officeDocument/2006/relationships/diagramColors"/><Relationship Id="rId2" Target="../media/image32.jpeg" Type="http://schemas.openxmlformats.org/officeDocument/2006/relationships/image"/><Relationship Id="rId1" Target="../slideLayouts/slideLayout13.xml" Type="http://schemas.openxmlformats.org/officeDocument/2006/relationships/slideLayout"/><Relationship Id="rId6" Target="../diagrams/quickStyle10.xml" Type="http://schemas.openxmlformats.org/officeDocument/2006/relationships/diagramQuickStyle"/><Relationship Id="rId5" Target="../diagrams/layout10.xml" Type="http://schemas.openxmlformats.org/officeDocument/2006/relationships/diagramLayout"/><Relationship Id="rId4" Target="../diagrams/data10.xml" Type="http://schemas.openxmlformats.org/officeDocument/2006/relationships/diagramData"/></Relationships>
</file>

<file path=ppt/slides/_rels/slide11.xml.rels><?xml version="1.0" encoding="UTF-8" standalone="yes" ?><Relationships xmlns="http://schemas.openxmlformats.org/package/2006/relationships"><Relationship Id="rId8" Target="../diagrams/colors11.xml" Type="http://schemas.openxmlformats.org/officeDocument/2006/relationships/diagramColors"/><Relationship Id="rId3" Target="../media/image33.png" Type="http://schemas.openxmlformats.org/officeDocument/2006/relationships/image"/><Relationship Id="rId7" Target="../diagrams/quickStyle11.xml" Type="http://schemas.openxmlformats.org/officeDocument/2006/relationships/diagramQuickStyle"/><Relationship Id="rId2" Target="../media/image32.jpeg" Type="http://schemas.openxmlformats.org/officeDocument/2006/relationships/image"/><Relationship Id="rId1" Target="../slideLayouts/slideLayout13.xml" Type="http://schemas.openxmlformats.org/officeDocument/2006/relationships/slideLayout"/><Relationship Id="rId6" Target="../diagrams/layout11.xml" Type="http://schemas.openxmlformats.org/officeDocument/2006/relationships/diagramLayout"/><Relationship Id="rId5" Target="../diagrams/data11.xml" Type="http://schemas.openxmlformats.org/officeDocument/2006/relationships/diagramData"/><Relationship Id="rId4" Target="../media/image8.jpeg" Type="http://schemas.openxmlformats.org/officeDocument/2006/relationships/image"/><Relationship Id="rId9" Target="../diagrams/drawing11.xml" Type="http://schemas.microsoft.com/office/2007/relationships/diagramDrawing"/></Relationships>
</file>

<file path=ppt/slides/_rels/slide12.xml.rels><?xml version="1.0" encoding="UTF-8" standalone="yes" ?><Relationships xmlns="http://schemas.openxmlformats.org/package/2006/relationships"><Relationship Id="rId8" Target="../diagrams/drawing12.xml" Type="http://schemas.microsoft.com/office/2007/relationships/diagramDrawing"/><Relationship Id="rId3" Target="../media/image8.jpeg" Type="http://schemas.openxmlformats.org/officeDocument/2006/relationships/image"/><Relationship Id="rId7" Target="../diagrams/colors12.xml" Type="http://schemas.openxmlformats.org/officeDocument/2006/relationships/diagramColors"/><Relationship Id="rId2" Target="../media/image34.jpeg" Type="http://schemas.openxmlformats.org/officeDocument/2006/relationships/image"/><Relationship Id="rId1" Target="../slideLayouts/slideLayout13.xml" Type="http://schemas.openxmlformats.org/officeDocument/2006/relationships/slideLayout"/><Relationship Id="rId6" Target="../diagrams/quickStyle12.xml" Type="http://schemas.openxmlformats.org/officeDocument/2006/relationships/diagramQuickStyle"/><Relationship Id="rId5" Target="../diagrams/layout12.xml" Type="http://schemas.openxmlformats.org/officeDocument/2006/relationships/diagramLayout"/><Relationship Id="rId4" Target="../diagrams/data12.xml" Type="http://schemas.openxmlformats.org/officeDocument/2006/relationships/diagramData"/></Relationships>
</file>

<file path=ppt/slides/_rels/slide13.xml.rels><?xml version="1.0" encoding="UTF-8" standalone="yes" ?><Relationships xmlns="http://schemas.openxmlformats.org/package/2006/relationships"><Relationship Id="rId8" Target="../diagrams/drawing13.xml" Type="http://schemas.microsoft.com/office/2007/relationships/diagramDrawing"/><Relationship Id="rId3" Target="../media/image8.jpeg" Type="http://schemas.openxmlformats.org/officeDocument/2006/relationships/image"/><Relationship Id="rId7" Target="../diagrams/colors13.xml" Type="http://schemas.openxmlformats.org/officeDocument/2006/relationships/diagramColors"/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quickStyle13.xml" Type="http://schemas.openxmlformats.org/officeDocument/2006/relationships/diagramQuickStyle"/><Relationship Id="rId5" Target="../diagrams/layout13.xml" Type="http://schemas.openxmlformats.org/officeDocument/2006/relationships/diagramLayout"/><Relationship Id="rId4" Target="../diagrams/data13.xml" Type="http://schemas.openxmlformats.org/officeDocument/2006/relationships/diagramData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8.jp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8.xml.rels><?xml version="1.0" encoding="UTF-8" standalone="yes" ?><Relationships xmlns="http://schemas.openxmlformats.org/package/2006/relationships"><Relationship Id="rId8" Target="../diagrams/drawing18.xml" Type="http://schemas.microsoft.com/office/2007/relationships/diagramDrawing"/><Relationship Id="rId3" Target="../media/image8.jpeg" Type="http://schemas.openxmlformats.org/officeDocument/2006/relationships/image"/><Relationship Id="rId7" Target="../diagrams/colors18.xml" Type="http://schemas.openxmlformats.org/officeDocument/2006/relationships/diagramColors"/><Relationship Id="rId2" Target="../media/image44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quickStyle18.xml" Type="http://schemas.openxmlformats.org/officeDocument/2006/relationships/diagramQuickStyle"/><Relationship Id="rId5" Target="../diagrams/layout18.xml" Type="http://schemas.openxmlformats.org/officeDocument/2006/relationships/diagramLayout"/><Relationship Id="rId4" Target="../diagrams/data18.xml" Type="http://schemas.openxmlformats.org/officeDocument/2006/relationships/diagramData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46.jp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47.jpg"/><Relationship Id="rId9" Type="http://schemas.microsoft.com/office/2007/relationships/diagramDrawing" Target="../diagrams/drawin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49.jp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50.jpg"/><Relationship Id="rId9" Type="http://schemas.microsoft.com/office/2007/relationships/diagramDrawing" Target="../diagrams/drawin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 ?><Relationships xmlns="http://schemas.openxmlformats.org/package/2006/relationships"><Relationship Id="rId8" Target="../diagrams/drawing22.xml" Type="http://schemas.microsoft.com/office/2007/relationships/diagramDrawing"/><Relationship Id="rId3" Target="../media/image8.jpeg" Type="http://schemas.openxmlformats.org/officeDocument/2006/relationships/image"/><Relationship Id="rId7" Target="../diagrams/colors22.xml" Type="http://schemas.openxmlformats.org/officeDocument/2006/relationships/diagramColors"/><Relationship Id="rId2" Target="../media/image52.jpeg" Type="http://schemas.openxmlformats.org/officeDocument/2006/relationships/image"/><Relationship Id="rId1" Target="../slideLayouts/slideLayout17.xml" Type="http://schemas.openxmlformats.org/officeDocument/2006/relationships/slideLayout"/><Relationship Id="rId6" Target="../diagrams/quickStyle22.xml" Type="http://schemas.openxmlformats.org/officeDocument/2006/relationships/diagramQuickStyle"/><Relationship Id="rId5" Target="../diagrams/layout22.xml" Type="http://schemas.openxmlformats.org/officeDocument/2006/relationships/diagramLayout"/><Relationship Id="rId4" Target="../diagrams/data22.xml" Type="http://schemas.openxmlformats.org/officeDocument/2006/relationships/diagramData"/></Relationships>
</file>

<file path=ppt/slides/_rels/slide23.xml.rels><?xml version="1.0" encoding="UTF-8" standalone="yes" ?><Relationships xmlns="http://schemas.openxmlformats.org/package/2006/relationships"><Relationship Id="rId8" Target="../diagrams/colors23.xml" Type="http://schemas.openxmlformats.org/officeDocument/2006/relationships/diagramColors"/><Relationship Id="rId3" Target="../media/image8.jpeg" Type="http://schemas.openxmlformats.org/officeDocument/2006/relationships/image"/><Relationship Id="rId7" Target="../diagrams/quickStyle23.xml" Type="http://schemas.openxmlformats.org/officeDocument/2006/relationships/diagramQuickStyle"/><Relationship Id="rId2" Target="../media/image53.jpeg" Type="http://schemas.openxmlformats.org/officeDocument/2006/relationships/image"/><Relationship Id="rId1" Target="../slideLayouts/slideLayout17.xml" Type="http://schemas.openxmlformats.org/officeDocument/2006/relationships/slideLayout"/><Relationship Id="rId6" Target="../diagrams/layout23.xml" Type="http://schemas.openxmlformats.org/officeDocument/2006/relationships/diagramLayout"/><Relationship Id="rId5" Target="../diagrams/data23.xml" Type="http://schemas.openxmlformats.org/officeDocument/2006/relationships/diagramData"/><Relationship Id="rId4" Target="../media/image54.jpeg" Type="http://schemas.openxmlformats.org/officeDocument/2006/relationships/image"/><Relationship Id="rId9" Target="../diagrams/drawing23.xml" Type="http://schemas.microsoft.com/office/2007/relationships/diagramDrawing"/></Relationships>
</file>

<file path=ppt/slides/_rels/slide24.xml.rels><?xml version="1.0" encoding="UTF-8" standalone="yes" ?><Relationships xmlns="http://schemas.openxmlformats.org/package/2006/relationships"><Relationship Id="rId8" Target="../diagrams/colors24.xml" Type="http://schemas.openxmlformats.org/officeDocument/2006/relationships/diagramColors"/><Relationship Id="rId3" Target="../media/image55.jpeg" Type="http://schemas.openxmlformats.org/officeDocument/2006/relationships/image"/><Relationship Id="rId7" Target="../diagrams/quickStyle24.xml" Type="http://schemas.openxmlformats.org/officeDocument/2006/relationships/diagramQuickStyle"/><Relationship Id="rId2" Target="../media/image8.jpeg" Type="http://schemas.openxmlformats.org/officeDocument/2006/relationships/image"/><Relationship Id="rId1" Target="../slideLayouts/slideLayout17.xml" Type="http://schemas.openxmlformats.org/officeDocument/2006/relationships/slideLayout"/><Relationship Id="rId6" Target="../diagrams/layout24.xml" Type="http://schemas.openxmlformats.org/officeDocument/2006/relationships/diagramLayout"/><Relationship Id="rId5" Target="../diagrams/data24.xml" Type="http://schemas.openxmlformats.org/officeDocument/2006/relationships/diagramData"/><Relationship Id="rId4" Target="../media/image56.png" Type="http://schemas.openxmlformats.org/officeDocument/2006/relationships/image"/><Relationship Id="rId9" Target="../diagrams/drawing24.xml" Type="http://schemas.microsoft.com/office/2007/relationships/diagramDrawi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57.jpeg"/><Relationship Id="rId7" Type="http://schemas.openxmlformats.org/officeDocument/2006/relationships/diagramQuickStyle" Target="../diagrams/quickStyle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58.jpeg"/><Relationship Id="rId9" Type="http://schemas.microsoft.com/office/2007/relationships/diagramDrawing" Target="../diagrams/drawing25.xml"/></Relationships>
</file>

<file path=ppt/slides/_rels/slide26.xml.rels><?xml version="1.0" encoding="UTF-8" standalone="yes" ?><Relationships xmlns="http://schemas.openxmlformats.org/package/2006/relationships"><Relationship Id="rId8" Target="../diagrams/drawing26.xml" Type="http://schemas.microsoft.com/office/2007/relationships/diagramDrawing"/><Relationship Id="rId3" Target="../media/image17.jpeg" Type="http://schemas.openxmlformats.org/officeDocument/2006/relationships/image"/><Relationship Id="rId7" Target="../diagrams/colors26.xml" Type="http://schemas.openxmlformats.org/officeDocument/2006/relationships/diagramColors"/><Relationship Id="rId2" Target="../media/image8.jpeg" Type="http://schemas.openxmlformats.org/officeDocument/2006/relationships/image"/><Relationship Id="rId1" Target="../slideLayouts/slideLayout17.xml" Type="http://schemas.openxmlformats.org/officeDocument/2006/relationships/slideLayout"/><Relationship Id="rId6" Target="../diagrams/quickStyle26.xml" Type="http://schemas.openxmlformats.org/officeDocument/2006/relationships/diagramQuickStyle"/><Relationship Id="rId5" Target="../diagrams/layout26.xml" Type="http://schemas.openxmlformats.org/officeDocument/2006/relationships/diagramLayout"/><Relationship Id="rId4" Target="../diagrams/data26.xml" Type="http://schemas.openxmlformats.org/officeDocument/2006/relationships/diagramData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7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 ?><Relationships xmlns="http://schemas.openxmlformats.org/package/2006/relationships"><Relationship Id="rId8" Target="../diagrams/colors4.xml" Type="http://schemas.openxmlformats.org/officeDocument/2006/relationships/diagramColors"/><Relationship Id="rId3" Target="../media/image17.jpeg" Type="http://schemas.openxmlformats.org/officeDocument/2006/relationships/image"/><Relationship Id="rId7" Target="../diagrams/quickStyle4.xml" Type="http://schemas.openxmlformats.org/officeDocument/2006/relationships/diagramQuickStyle"/><Relationship Id="rId2" Target="../media/image8.jpeg" Type="http://schemas.openxmlformats.org/officeDocument/2006/relationships/image"/><Relationship Id="rId1" Target="../slideLayouts/slideLayout13.xml" Type="http://schemas.openxmlformats.org/officeDocument/2006/relationships/slideLayout"/><Relationship Id="rId6" Target="../diagrams/layout4.xml" Type="http://schemas.openxmlformats.org/officeDocument/2006/relationships/diagramLayout"/><Relationship Id="rId5" Target="../diagrams/data4.xml" Type="http://schemas.openxmlformats.org/officeDocument/2006/relationships/diagramData"/><Relationship Id="rId4" Target="../media/image18.png" Type="http://schemas.openxmlformats.org/officeDocument/2006/relationships/image"/><Relationship Id="rId9" Target="../diagrams/drawing4.xml" Type="http://schemas.microsoft.com/office/2007/relationships/diagramDrawi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 ?><Relationships xmlns="http://schemas.openxmlformats.org/package/2006/relationships"><Relationship Id="rId8" Target="../diagrams/layout6.xml" Type="http://schemas.openxmlformats.org/officeDocument/2006/relationships/diagramLayout"/><Relationship Id="rId3" Target="../media/image20.jpg" Type="http://schemas.openxmlformats.org/officeDocument/2006/relationships/image"/><Relationship Id="rId7" Target="../diagrams/data6.xml" Type="http://schemas.openxmlformats.org/officeDocument/2006/relationships/diagramData"/><Relationship Id="rId2" Target="../media/image8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23.png" Type="http://schemas.openxmlformats.org/officeDocument/2006/relationships/image"/><Relationship Id="rId11" Target="../diagrams/drawing6.xml" Type="http://schemas.microsoft.com/office/2007/relationships/diagramDrawing"/><Relationship Id="rId5" Target="../media/image22.jpeg" Type="http://schemas.openxmlformats.org/officeDocument/2006/relationships/image"/><Relationship Id="rId10" Target="../diagrams/colors6.xml" Type="http://schemas.openxmlformats.org/officeDocument/2006/relationships/diagramColors"/><Relationship Id="rId4" Target="../media/image21.jpeg" Type="http://schemas.openxmlformats.org/officeDocument/2006/relationships/image"/><Relationship Id="rId9" Target="../diagrams/quickStyle6.xml" Type="http://schemas.openxmlformats.org/officeDocument/2006/relationships/diagramQuickStyle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5.jpeg"/><Relationship Id="rId9" Type="http://schemas.microsoft.com/office/2007/relationships/diagramDrawing" Target="../diagrams/drawing7.xml"/></Relationships>
</file>

<file path=ppt/slides/_rels/slide8.xml.rels><?xml version="1.0" encoding="UTF-8" standalone="yes" ?><Relationships xmlns="http://schemas.openxmlformats.org/package/2006/relationships"><Relationship Id="rId8" Target="../media/image8.jpeg" Type="http://schemas.openxmlformats.org/officeDocument/2006/relationships/image"/><Relationship Id="rId13" Target="../diagrams/drawing8.xml" Type="http://schemas.microsoft.com/office/2007/relationships/diagramDrawing"/><Relationship Id="rId3" Target="../media/image27.png" Type="http://schemas.openxmlformats.org/officeDocument/2006/relationships/image"/><Relationship Id="rId7" Target="../media/image31.png" Type="http://schemas.openxmlformats.org/officeDocument/2006/relationships/image"/><Relationship Id="rId12" Target="../diagrams/colors8.xml" Type="http://schemas.openxmlformats.org/officeDocument/2006/relationships/diagramColors"/><Relationship Id="rId2" Target="../media/image26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30.png" Type="http://schemas.openxmlformats.org/officeDocument/2006/relationships/image"/><Relationship Id="rId11" Target="../diagrams/quickStyle8.xml" Type="http://schemas.openxmlformats.org/officeDocument/2006/relationships/diagramQuickStyle"/><Relationship Id="rId5" Target="../media/image29.png" Type="http://schemas.openxmlformats.org/officeDocument/2006/relationships/image"/><Relationship Id="rId10" Target="../diagrams/layout8.xml" Type="http://schemas.openxmlformats.org/officeDocument/2006/relationships/diagramLayout"/><Relationship Id="rId4" Target="../media/image28.png" Type="http://schemas.openxmlformats.org/officeDocument/2006/relationships/image"/><Relationship Id="rId9" Target="../diagrams/data8.xml" Type="http://schemas.openxmlformats.org/officeDocument/2006/relationships/diagramData"/></Relationships>
</file>

<file path=ppt/slides/_rels/slide9.xml.rels><?xml version="1.0" encoding="UTF-8" standalone="yes" ?><Relationships xmlns="http://schemas.openxmlformats.org/package/2006/relationships"><Relationship Id="rId8" Target="../diagrams/drawing9.xml" Type="http://schemas.microsoft.com/office/2007/relationships/diagramDrawing"/><Relationship Id="rId3" Target="../media/image8.jpeg" Type="http://schemas.openxmlformats.org/officeDocument/2006/relationships/image"/><Relationship Id="rId7" Target="../diagrams/colors9.xml" Type="http://schemas.openxmlformats.org/officeDocument/2006/relationships/diagramColors"/><Relationship Id="rId2" Target="../media/image32.jpeg" Type="http://schemas.openxmlformats.org/officeDocument/2006/relationships/image"/><Relationship Id="rId1" Target="../slideLayouts/slideLayout13.xml" Type="http://schemas.openxmlformats.org/officeDocument/2006/relationships/slideLayout"/><Relationship Id="rId6" Target="../diagrams/quickStyle9.xml" Type="http://schemas.openxmlformats.org/officeDocument/2006/relationships/diagramQuickStyle"/><Relationship Id="rId5" Target="../diagrams/layout9.xml" Type="http://schemas.openxmlformats.org/officeDocument/2006/relationships/diagramLayout"/><Relationship Id="rId4" Target="../diagrams/data9.xml" Type="http://schemas.openxmlformats.org/officeDocument/2006/relationships/diagramDat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0"/>
            <a:ext cx="9144000" cy="6096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74" name="Picture 2" descr="http://www.shorelinetimes.com/content/articles/2014/03/19/news/doc5329cf79899650895991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6" y="4572000"/>
            <a:ext cx="2089354" cy="13716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228600" y="6229350"/>
            <a:ext cx="8670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+mj-lt"/>
              </a:rPr>
              <a:t>Town of Branford, Connecticut  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| </a:t>
            </a:r>
            <a:r>
              <a:rPr lang="en-US" sz="1500" b="1" dirty="0" smtClean="0">
                <a:solidFill>
                  <a:schemeClr val="bg1"/>
                </a:solidFill>
                <a:latin typeface="+mj-lt"/>
              </a:rPr>
              <a:t> May 3, 2016</a:t>
            </a:r>
            <a:endParaRPr lang="en-US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6200" y="11430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T</a:t>
            </a:r>
            <a:r>
              <a:rPr lang="en-US" sz="40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OWN OF </a:t>
            </a:r>
            <a:r>
              <a:rPr lang="en-US" sz="48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B</a:t>
            </a:r>
            <a:r>
              <a:rPr lang="en-US" sz="40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RANFORD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C</a:t>
            </a:r>
            <a:r>
              <a:rPr lang="en-US" sz="40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OASTAL </a:t>
            </a:r>
            <a:r>
              <a:rPr lang="en-US" sz="48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R</a:t>
            </a:r>
            <a:r>
              <a:rPr lang="en-US" sz="40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ESILIENCE </a:t>
            </a:r>
            <a:r>
              <a:rPr lang="en-US" sz="48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P</a:t>
            </a:r>
            <a:r>
              <a:rPr lang="en-US" sz="4000" b="1" dirty="0" smtClean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LAN</a:t>
            </a:r>
            <a:endParaRPr lang="en-US" sz="4000" b="1" dirty="0">
              <a:solidFill>
                <a:srgbClr val="005596"/>
              </a:solidFill>
              <a:effectLst>
                <a:glow>
                  <a:schemeClr val="accent1"/>
                </a:glow>
              </a:effectLst>
              <a:latin typeface="+mj-lt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76200" y="2667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5596"/>
                </a:solidFill>
                <a:latin typeface="Calibri" pitchFamily="34" charset="0"/>
              </a:rPr>
              <a:t>Presentation of the Plan</a:t>
            </a:r>
          </a:p>
        </p:txBody>
      </p:sp>
      <p:pic>
        <p:nvPicPr>
          <p:cNvPr id="5128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63" y="381000"/>
            <a:ext cx="3200400" cy="6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0" descr="Dewberry logo 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3379"/>
            <a:ext cx="1524000" cy="2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6200" y="32004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Janice Plaziak, P.E., Town of Branford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David Murphy, P.E., CFM, Milone &amp; MacBroom, Inc.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Scott Choquette, CFM, Dewberry</a:t>
            </a:r>
          </a:p>
        </p:txBody>
      </p:sp>
      <p:pic>
        <p:nvPicPr>
          <p:cNvPr id="1026" name="Picture 2" descr="http://www.branfordgis.com/AGS_Map/images/se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2000"/>
            <a:ext cx="1828800" cy="13716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8" name="Picture 2" descr="Mary Johnson Photo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32" y="4572000"/>
            <a:ext cx="2061147" cy="13716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eater-new-haven-real-estate.com/wp-content/uploads/2014/01/Harbour-Village-Condos-Bea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11" y="4572000"/>
            <a:ext cx="1828800" cy="13716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Recommendations: </a:t>
            </a:r>
            <a:r>
              <a:rPr lang="en-US" sz="3600" dirty="0" err="1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Townwide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7062565" y="1204175"/>
            <a:ext cx="1810112" cy="1158025"/>
            <a:chOff x="7062565" y="1204175"/>
            <a:chExt cx="1810112" cy="1158025"/>
          </a:xfrm>
        </p:grpSpPr>
        <p:sp>
          <p:nvSpPr>
            <p:cNvPr id="10" name="Rectangle 9"/>
            <p:cNvSpPr/>
            <p:nvPr/>
          </p:nvSpPr>
          <p:spPr>
            <a:xfrm>
              <a:off x="7062565" y="1204175"/>
              <a:ext cx="1810111" cy="11580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242023" y="1390102"/>
              <a:ext cx="1111058" cy="246221"/>
              <a:chOff x="4294258" y="6106723"/>
              <a:chExt cx="1111058" cy="24622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294258" y="6153268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67CAE0">
                      <a:shade val="30000"/>
                      <a:satMod val="115000"/>
                    </a:srgbClr>
                  </a:gs>
                  <a:gs pos="50000">
                    <a:srgbClr val="67CAE0">
                      <a:shade val="67500"/>
                      <a:satMod val="115000"/>
                    </a:srgbClr>
                  </a:gs>
                  <a:gs pos="100000">
                    <a:srgbClr val="67CAE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24947" y="6106723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2020’s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242023" y="1753040"/>
              <a:ext cx="1111058" cy="246221"/>
              <a:chOff x="4294258" y="6477000"/>
              <a:chExt cx="1111058" cy="24622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294258" y="6516131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>
                <a:solidFill>
                  <a:srgbClr val="A87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24947" y="6477000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2080’s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062566" y="1204175"/>
              <a:ext cx="18101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u="sng" dirty="0" smtClean="0">
                  <a:solidFill>
                    <a:schemeClr val="tx2"/>
                  </a:solidFill>
                </a:rPr>
                <a:t>Sea Level Rise Scenarios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242023" y="2115979"/>
              <a:ext cx="1165560" cy="246221"/>
              <a:chOff x="4294258" y="6832600"/>
              <a:chExt cx="1165560" cy="24622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294258" y="6896100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E07F7F">
                      <a:shade val="30000"/>
                      <a:satMod val="115000"/>
                    </a:srgbClr>
                  </a:gs>
                  <a:gs pos="50000">
                    <a:srgbClr val="E07F7F">
                      <a:shade val="67500"/>
                      <a:satMod val="115000"/>
                    </a:srgbClr>
                  </a:gs>
                  <a:gs pos="100000">
                    <a:srgbClr val="E07F7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24947" y="6832600"/>
                <a:ext cx="9348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2080’s Cat. 2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242023" y="1571571"/>
              <a:ext cx="1111058" cy="246221"/>
              <a:chOff x="4294258" y="6306979"/>
              <a:chExt cx="1111058" cy="24622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24947" y="6306979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2050’s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294258" y="6357118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 w="95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242023" y="1934509"/>
              <a:ext cx="1165560" cy="246221"/>
              <a:chOff x="4294258" y="6662579"/>
              <a:chExt cx="1165560" cy="246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24947" y="6662579"/>
                <a:ext cx="9348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2020’s Cat. 2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294258" y="6705600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158880"/>
              </p:ext>
            </p:extLst>
          </p:nvPr>
        </p:nvGraphicFramePr>
        <p:xfrm>
          <a:off x="528057" y="1225016"/>
          <a:ext cx="4339262" cy="136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752"/>
                <a:gridCol w="3942510"/>
              </a:tblGrid>
              <a:tr h="8802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05025" algn="l"/>
                          <a:tab pos="2934335" algn="ctr"/>
                        </a:tabLst>
                      </a:pPr>
                      <a:r>
                        <a:rPr lang="en-US" sz="1200" dirty="0" err="1">
                          <a:effectLst/>
                        </a:rPr>
                        <a:t>Townwide</a:t>
                      </a:r>
                      <a:r>
                        <a:rPr lang="en-US" sz="1200" dirty="0">
                          <a:effectLst/>
                        </a:rPr>
                        <a:t> Regulatory Changes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Relax </a:t>
                      </a:r>
                      <a:r>
                        <a:rPr lang="en-US" sz="1200" dirty="0" smtClean="0">
                          <a:effectLst/>
                        </a:rPr>
                        <a:t>35-ft </a:t>
                      </a:r>
                      <a:r>
                        <a:rPr lang="en-US" sz="1200" dirty="0">
                          <a:effectLst/>
                        </a:rPr>
                        <a:t>height restriction to facilitate elevation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  <a:tr h="92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Adopt freeboard that exceeds </a:t>
                      </a:r>
                      <a:r>
                        <a:rPr lang="en-US" sz="1200" dirty="0" smtClean="0">
                          <a:effectLst/>
                        </a:rPr>
                        <a:t>State-recommended </a:t>
                      </a:r>
                      <a:r>
                        <a:rPr lang="en-US" sz="1200" dirty="0">
                          <a:effectLst/>
                        </a:rPr>
                        <a:t>one foot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  <a:tr h="92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Apply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V </a:t>
                      </a:r>
                      <a:r>
                        <a:rPr lang="en-US" sz="1200" dirty="0">
                          <a:effectLst/>
                        </a:rPr>
                        <a:t>zone standards in coastal A zones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  <a:tr h="260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Require that developers </a:t>
                      </a:r>
                      <a:r>
                        <a:rPr lang="en-US" sz="1200" dirty="0" smtClean="0">
                          <a:effectLst/>
                        </a:rPr>
                        <a:t>removing </a:t>
                      </a:r>
                      <a:r>
                        <a:rPr lang="en-US" sz="1200" dirty="0">
                          <a:effectLst/>
                        </a:rPr>
                        <a:t>fill </a:t>
                      </a:r>
                      <a:r>
                        <a:rPr lang="en-US" sz="1200" dirty="0" smtClean="0">
                          <a:effectLst/>
                        </a:rPr>
                        <a:t>within </a:t>
                      </a:r>
                      <a:r>
                        <a:rPr lang="en-US" sz="1200" dirty="0">
                          <a:effectLst/>
                        </a:rPr>
                        <a:t>the </a:t>
                      </a:r>
                      <a:r>
                        <a:rPr lang="en-US" sz="1200" dirty="0" smtClean="0">
                          <a:effectLst/>
                        </a:rPr>
                        <a:t>coastal </a:t>
                      </a:r>
                      <a:r>
                        <a:rPr lang="en-US" sz="1200" dirty="0">
                          <a:effectLst/>
                        </a:rPr>
                        <a:t>zone </a:t>
                      </a:r>
                      <a:r>
                        <a:rPr lang="en-US" sz="1200" dirty="0" smtClean="0">
                          <a:effectLst/>
                        </a:rPr>
                        <a:t>analyze changes </a:t>
                      </a:r>
                      <a:r>
                        <a:rPr lang="en-US" sz="1200" dirty="0">
                          <a:effectLst/>
                        </a:rPr>
                        <a:t>that </a:t>
                      </a:r>
                      <a:r>
                        <a:rPr lang="en-US" sz="1200" dirty="0" smtClean="0">
                          <a:effectLst/>
                        </a:rPr>
                        <a:t>will </a:t>
                      </a:r>
                      <a:r>
                        <a:rPr lang="en-US" sz="1200" dirty="0">
                          <a:effectLst/>
                        </a:rPr>
                        <a:t>have on </a:t>
                      </a:r>
                      <a:r>
                        <a:rPr lang="en-US" sz="1200" dirty="0" smtClean="0">
                          <a:effectLst/>
                        </a:rPr>
                        <a:t>flood </a:t>
                      </a:r>
                      <a:r>
                        <a:rPr lang="en-US" sz="1200" dirty="0">
                          <a:effectLst/>
                        </a:rPr>
                        <a:t>risk and </a:t>
                      </a:r>
                      <a:r>
                        <a:rPr lang="en-US" sz="1200" dirty="0" smtClean="0">
                          <a:effectLst/>
                        </a:rPr>
                        <a:t>NFIP status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  <a:tr h="17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</a:t>
                      </a:r>
                      <a:r>
                        <a:rPr lang="en-US" sz="1200" dirty="0" err="1">
                          <a:effectLst/>
                        </a:rPr>
                        <a:t>Townwide</a:t>
                      </a:r>
                      <a:r>
                        <a:rPr lang="en-US" sz="1200" dirty="0">
                          <a:effectLst/>
                        </a:rPr>
                        <a:t> tree and limb </a:t>
                      </a:r>
                      <a:r>
                        <a:rPr lang="en-US" sz="1200" dirty="0" smtClean="0">
                          <a:effectLst/>
                        </a:rPr>
                        <a:t>maintenance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65270"/>
              </p:ext>
            </p:extLst>
          </p:nvPr>
        </p:nvGraphicFramePr>
        <p:xfrm>
          <a:off x="160429" y="2840381"/>
          <a:ext cx="5257800" cy="7828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0529"/>
                <a:gridCol w="4837271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Townwide</a:t>
                      </a:r>
                      <a:r>
                        <a:rPr lang="en-US" sz="1200" dirty="0">
                          <a:effectLst/>
                        </a:rPr>
                        <a:t> Promotion of Property Protection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PP1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Partner with property owners to apply for </a:t>
                      </a:r>
                      <a:r>
                        <a:rPr lang="en-US" sz="1200" dirty="0" smtClean="0">
                          <a:effectLst/>
                        </a:rPr>
                        <a:t>grants </a:t>
                      </a:r>
                      <a:r>
                        <a:rPr lang="en-US" sz="1200" dirty="0">
                          <a:effectLst/>
                        </a:rPr>
                        <a:t>to elevate homes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  <a:tr h="83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PP2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Promote </a:t>
                      </a:r>
                      <a:r>
                        <a:rPr lang="en-US" sz="1200" dirty="0" smtClean="0">
                          <a:effectLst/>
                        </a:rPr>
                        <a:t>Shore </a:t>
                      </a:r>
                      <a:r>
                        <a:rPr lang="en-US" sz="1200" dirty="0">
                          <a:effectLst/>
                        </a:rPr>
                        <a:t>Up and similar home elevation loan programs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  <a:tr h="54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PP3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Encourage homeowners to consider </a:t>
                      </a:r>
                      <a:r>
                        <a:rPr lang="en-US" sz="1200" dirty="0" smtClean="0">
                          <a:effectLst/>
                        </a:rPr>
                        <a:t>having the Town </a:t>
                      </a:r>
                      <a:r>
                        <a:rPr lang="en-US" sz="1200" dirty="0">
                          <a:effectLst/>
                        </a:rPr>
                        <a:t>acquire their property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87054"/>
              </p:ext>
            </p:extLst>
          </p:nvPr>
        </p:nvGraphicFramePr>
        <p:xfrm>
          <a:off x="5578658" y="1038700"/>
          <a:ext cx="3429000" cy="33270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24525"/>
                <a:gridCol w="2904475"/>
              </a:tblGrid>
              <a:tr h="161198">
                <a:tc gridSpan="2"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Municipal Wastewater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>
                          <a:effectLst/>
                        </a:rPr>
                        <a:t>WW1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Floodproof the Wastewater Treatment Plant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  <a:tr h="2256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>
                          <a:effectLst/>
                        </a:rPr>
                        <a:t>WW2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Elevate or </a:t>
                      </a:r>
                      <a:r>
                        <a:rPr lang="en-US" sz="1200" dirty="0" err="1">
                          <a:effectLst/>
                        </a:rPr>
                        <a:t>Floodproof</a:t>
                      </a:r>
                      <a:r>
                        <a:rPr lang="en-US" sz="1200" dirty="0">
                          <a:effectLst/>
                        </a:rPr>
                        <a:t> Vulnerable Sewer Pumping Stations, including: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Beckett Avenue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Little Bay Lane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Pages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Central (Meadow St)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Riverside Drive (Blackstone)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Blocks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Sybil (@ 146)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Summer Island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Hotchkiss Grove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Clark Avenue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Johnsons Point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Branford Point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Frank Street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</a:tr>
            </a:tbl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053188279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51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62565" y="1204175"/>
            <a:ext cx="1810112" cy="1158025"/>
            <a:chOff x="7062565" y="1204175"/>
            <a:chExt cx="1810112" cy="1158025"/>
          </a:xfrm>
        </p:grpSpPr>
        <p:sp>
          <p:nvSpPr>
            <p:cNvPr id="25" name="Rectangle 24"/>
            <p:cNvSpPr/>
            <p:nvPr/>
          </p:nvSpPr>
          <p:spPr>
            <a:xfrm>
              <a:off x="7062565" y="1204175"/>
              <a:ext cx="1810111" cy="11580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242023" y="1390102"/>
              <a:ext cx="1111058" cy="246221"/>
              <a:chOff x="4294258" y="6106723"/>
              <a:chExt cx="1111058" cy="24622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294258" y="6153268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67CAE0">
                      <a:shade val="30000"/>
                      <a:satMod val="115000"/>
                    </a:srgbClr>
                  </a:gs>
                  <a:gs pos="50000">
                    <a:srgbClr val="67CAE0">
                      <a:shade val="67500"/>
                      <a:satMod val="115000"/>
                    </a:srgbClr>
                  </a:gs>
                  <a:gs pos="100000">
                    <a:srgbClr val="67CAE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524947" y="6106723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2020’s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242023" y="1753040"/>
              <a:ext cx="1111058" cy="246221"/>
              <a:chOff x="4294258" y="6477000"/>
              <a:chExt cx="1111058" cy="24622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294258" y="6516131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>
                <a:solidFill>
                  <a:srgbClr val="A87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524947" y="6477000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2080’s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062566" y="1204175"/>
              <a:ext cx="18101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u="sng" dirty="0" smtClean="0">
                  <a:solidFill>
                    <a:schemeClr val="tx2"/>
                  </a:solidFill>
                </a:rPr>
                <a:t>Sea Level Rise Scenarios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242023" y="2115979"/>
              <a:ext cx="1165560" cy="246221"/>
              <a:chOff x="4294258" y="6832600"/>
              <a:chExt cx="1165560" cy="246221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294258" y="6896100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E07F7F">
                      <a:shade val="30000"/>
                      <a:satMod val="115000"/>
                    </a:srgbClr>
                  </a:gs>
                  <a:gs pos="50000">
                    <a:srgbClr val="E07F7F">
                      <a:shade val="67500"/>
                      <a:satMod val="115000"/>
                    </a:srgbClr>
                  </a:gs>
                  <a:gs pos="100000">
                    <a:srgbClr val="E07F7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24947" y="6832600"/>
                <a:ext cx="9348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2080’s Cat. 2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242023" y="1571571"/>
              <a:ext cx="1111058" cy="246221"/>
              <a:chOff x="4294258" y="6306979"/>
              <a:chExt cx="1111058" cy="24622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524947" y="6306979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2050’s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294258" y="6357118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 w="95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242023" y="1934509"/>
              <a:ext cx="1165560" cy="246221"/>
              <a:chOff x="4294258" y="6662579"/>
              <a:chExt cx="1165560" cy="24622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24947" y="6662579"/>
                <a:ext cx="9348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2020’s Cat. 2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94258" y="6705600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94276" y="3181174"/>
              <a:ext cx="7144787" cy="3100627"/>
              <a:chOff x="594276" y="3181174"/>
              <a:chExt cx="7144787" cy="3100627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1702964" y="6191250"/>
                <a:ext cx="76072" cy="90551"/>
              </a:xfrm>
              <a:custGeom>
                <a:avLst/>
                <a:gdLst>
                  <a:gd name="connsiteX0" fmla="*/ 68686 w 76072"/>
                  <a:gd name="connsiteY0" fmla="*/ 11906 h 90551"/>
                  <a:gd name="connsiteX1" fmla="*/ 42492 w 76072"/>
                  <a:gd name="connsiteY1" fmla="*/ 11906 h 90551"/>
                  <a:gd name="connsiteX2" fmla="*/ 37730 w 76072"/>
                  <a:gd name="connsiteY2" fmla="*/ 4763 h 90551"/>
                  <a:gd name="connsiteX3" fmla="*/ 23442 w 76072"/>
                  <a:gd name="connsiteY3" fmla="*/ 0 h 90551"/>
                  <a:gd name="connsiteX4" fmla="*/ 16299 w 76072"/>
                  <a:gd name="connsiteY4" fmla="*/ 2381 h 90551"/>
                  <a:gd name="connsiteX5" fmla="*/ 11536 w 76072"/>
                  <a:gd name="connsiteY5" fmla="*/ 9525 h 90551"/>
                  <a:gd name="connsiteX6" fmla="*/ 6774 w 76072"/>
                  <a:gd name="connsiteY6" fmla="*/ 28575 h 90551"/>
                  <a:gd name="connsiteX7" fmla="*/ 2011 w 76072"/>
                  <a:gd name="connsiteY7" fmla="*/ 42863 h 90551"/>
                  <a:gd name="connsiteX8" fmla="*/ 13917 w 76072"/>
                  <a:gd name="connsiteY8" fmla="*/ 90488 h 90551"/>
                  <a:gd name="connsiteX9" fmla="*/ 25824 w 76072"/>
                  <a:gd name="connsiteY9" fmla="*/ 88106 h 90551"/>
                  <a:gd name="connsiteX10" fmla="*/ 30586 w 76072"/>
                  <a:gd name="connsiteY10" fmla="*/ 80963 h 90551"/>
                  <a:gd name="connsiteX11" fmla="*/ 37730 w 76072"/>
                  <a:gd name="connsiteY11" fmla="*/ 57150 h 90551"/>
                  <a:gd name="connsiteX12" fmla="*/ 40111 w 76072"/>
                  <a:gd name="connsiteY12" fmla="*/ 45244 h 90551"/>
                  <a:gd name="connsiteX13" fmla="*/ 75830 w 76072"/>
                  <a:gd name="connsiteY13" fmla="*/ 38100 h 90551"/>
                  <a:gd name="connsiteX14" fmla="*/ 66305 w 76072"/>
                  <a:gd name="connsiteY14" fmla="*/ 4763 h 90551"/>
                  <a:gd name="connsiteX15" fmla="*/ 68686 w 76072"/>
                  <a:gd name="connsiteY15" fmla="*/ 11906 h 9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072" h="90551">
                    <a:moveTo>
                      <a:pt x="68686" y="11906"/>
                    </a:moveTo>
                    <a:cubicBezTo>
                      <a:pt x="64717" y="13096"/>
                      <a:pt x="52069" y="16695"/>
                      <a:pt x="42492" y="11906"/>
                    </a:cubicBezTo>
                    <a:cubicBezTo>
                      <a:pt x="39933" y="10626"/>
                      <a:pt x="40157" y="6280"/>
                      <a:pt x="37730" y="4763"/>
                    </a:cubicBezTo>
                    <a:cubicBezTo>
                      <a:pt x="33473" y="2102"/>
                      <a:pt x="23442" y="0"/>
                      <a:pt x="23442" y="0"/>
                    </a:cubicBezTo>
                    <a:cubicBezTo>
                      <a:pt x="21061" y="794"/>
                      <a:pt x="18259" y="813"/>
                      <a:pt x="16299" y="2381"/>
                    </a:cubicBezTo>
                    <a:cubicBezTo>
                      <a:pt x="14064" y="4169"/>
                      <a:pt x="12816" y="6965"/>
                      <a:pt x="11536" y="9525"/>
                    </a:cubicBezTo>
                    <a:cubicBezTo>
                      <a:pt x="8647" y="15304"/>
                      <a:pt x="8404" y="22600"/>
                      <a:pt x="6774" y="28575"/>
                    </a:cubicBezTo>
                    <a:cubicBezTo>
                      <a:pt x="5453" y="33418"/>
                      <a:pt x="2011" y="42863"/>
                      <a:pt x="2011" y="42863"/>
                    </a:cubicBezTo>
                    <a:cubicBezTo>
                      <a:pt x="2633" y="54052"/>
                      <a:pt x="-7921" y="88062"/>
                      <a:pt x="13917" y="90488"/>
                    </a:cubicBezTo>
                    <a:cubicBezTo>
                      <a:pt x="17940" y="90935"/>
                      <a:pt x="21855" y="88900"/>
                      <a:pt x="25824" y="88106"/>
                    </a:cubicBezTo>
                    <a:cubicBezTo>
                      <a:pt x="27411" y="85725"/>
                      <a:pt x="29424" y="83578"/>
                      <a:pt x="30586" y="80963"/>
                    </a:cubicBezTo>
                    <a:cubicBezTo>
                      <a:pt x="33226" y="75024"/>
                      <a:pt x="36190" y="64079"/>
                      <a:pt x="37730" y="57150"/>
                    </a:cubicBezTo>
                    <a:cubicBezTo>
                      <a:pt x="38608" y="53199"/>
                      <a:pt x="37249" y="48106"/>
                      <a:pt x="40111" y="45244"/>
                    </a:cubicBezTo>
                    <a:cubicBezTo>
                      <a:pt x="45388" y="39967"/>
                      <a:pt x="72072" y="38517"/>
                      <a:pt x="75830" y="38100"/>
                    </a:cubicBezTo>
                    <a:cubicBezTo>
                      <a:pt x="71753" y="-14912"/>
                      <a:pt x="83632" y="15159"/>
                      <a:pt x="66305" y="4763"/>
                    </a:cubicBezTo>
                    <a:cubicBezTo>
                      <a:pt x="64380" y="3608"/>
                      <a:pt x="72655" y="10716"/>
                      <a:pt x="68686" y="1190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594276" y="5538125"/>
                <a:ext cx="236304" cy="374995"/>
              </a:xfrm>
              <a:custGeom>
                <a:avLst/>
                <a:gdLst>
                  <a:gd name="connsiteX0" fmla="*/ 83904 w 236304"/>
                  <a:gd name="connsiteY0" fmla="*/ 1615 h 374995"/>
                  <a:gd name="connsiteX1" fmla="*/ 53424 w 236304"/>
                  <a:gd name="connsiteY1" fmla="*/ 85435 h 374995"/>
                  <a:gd name="connsiteX2" fmla="*/ 38184 w 236304"/>
                  <a:gd name="connsiteY2" fmla="*/ 176875 h 374995"/>
                  <a:gd name="connsiteX3" fmla="*/ 30564 w 236304"/>
                  <a:gd name="connsiteY3" fmla="*/ 207355 h 374995"/>
                  <a:gd name="connsiteX4" fmla="*/ 15324 w 236304"/>
                  <a:gd name="connsiteY4" fmla="*/ 230215 h 374995"/>
                  <a:gd name="connsiteX5" fmla="*/ 7704 w 236304"/>
                  <a:gd name="connsiteY5" fmla="*/ 260695 h 374995"/>
                  <a:gd name="connsiteX6" fmla="*/ 84 w 236304"/>
                  <a:gd name="connsiteY6" fmla="*/ 283555 h 374995"/>
                  <a:gd name="connsiteX7" fmla="*/ 15324 w 236304"/>
                  <a:gd name="connsiteY7" fmla="*/ 329275 h 374995"/>
                  <a:gd name="connsiteX8" fmla="*/ 22944 w 236304"/>
                  <a:gd name="connsiteY8" fmla="*/ 352135 h 374995"/>
                  <a:gd name="connsiteX9" fmla="*/ 30564 w 236304"/>
                  <a:gd name="connsiteY9" fmla="*/ 374995 h 374995"/>
                  <a:gd name="connsiteX10" fmla="*/ 53424 w 236304"/>
                  <a:gd name="connsiteY10" fmla="*/ 367375 h 374995"/>
                  <a:gd name="connsiteX11" fmla="*/ 68664 w 236304"/>
                  <a:gd name="connsiteY11" fmla="*/ 321655 h 374995"/>
                  <a:gd name="connsiteX12" fmla="*/ 76284 w 236304"/>
                  <a:gd name="connsiteY12" fmla="*/ 291175 h 374995"/>
                  <a:gd name="connsiteX13" fmla="*/ 99144 w 236304"/>
                  <a:gd name="connsiteY13" fmla="*/ 275935 h 374995"/>
                  <a:gd name="connsiteX14" fmla="*/ 129624 w 236304"/>
                  <a:gd name="connsiteY14" fmla="*/ 245455 h 374995"/>
                  <a:gd name="connsiteX15" fmla="*/ 144864 w 236304"/>
                  <a:gd name="connsiteY15" fmla="*/ 268315 h 374995"/>
                  <a:gd name="connsiteX16" fmla="*/ 182964 w 236304"/>
                  <a:gd name="connsiteY16" fmla="*/ 352135 h 374995"/>
                  <a:gd name="connsiteX17" fmla="*/ 205824 w 236304"/>
                  <a:gd name="connsiteY17" fmla="*/ 336895 h 374995"/>
                  <a:gd name="connsiteX18" fmla="*/ 228684 w 236304"/>
                  <a:gd name="connsiteY18" fmla="*/ 291175 h 374995"/>
                  <a:gd name="connsiteX19" fmla="*/ 228684 w 236304"/>
                  <a:gd name="connsiteY19" fmla="*/ 222595 h 374995"/>
                  <a:gd name="connsiteX20" fmla="*/ 236304 w 236304"/>
                  <a:gd name="connsiteY20" fmla="*/ 199735 h 374995"/>
                  <a:gd name="connsiteX21" fmla="*/ 228684 w 236304"/>
                  <a:gd name="connsiteY21" fmla="*/ 176875 h 374995"/>
                  <a:gd name="connsiteX22" fmla="*/ 205824 w 236304"/>
                  <a:gd name="connsiteY22" fmla="*/ 184495 h 374995"/>
                  <a:gd name="connsiteX23" fmla="*/ 182964 w 236304"/>
                  <a:gd name="connsiteY23" fmla="*/ 230215 h 374995"/>
                  <a:gd name="connsiteX24" fmla="*/ 137244 w 236304"/>
                  <a:gd name="connsiteY24" fmla="*/ 245455 h 374995"/>
                  <a:gd name="connsiteX25" fmla="*/ 144864 w 236304"/>
                  <a:gd name="connsiteY25" fmla="*/ 214975 h 374995"/>
                  <a:gd name="connsiteX26" fmla="*/ 152484 w 236304"/>
                  <a:gd name="connsiteY26" fmla="*/ 192115 h 374995"/>
                  <a:gd name="connsiteX27" fmla="*/ 129624 w 236304"/>
                  <a:gd name="connsiteY27" fmla="*/ 146395 h 374995"/>
                  <a:gd name="connsiteX28" fmla="*/ 137244 w 236304"/>
                  <a:gd name="connsiteY28" fmla="*/ 123535 h 374995"/>
                  <a:gd name="connsiteX29" fmla="*/ 99144 w 236304"/>
                  <a:gd name="connsiteY29" fmla="*/ 39715 h 374995"/>
                  <a:gd name="connsiteX30" fmla="*/ 83904 w 236304"/>
                  <a:gd name="connsiteY30" fmla="*/ 1615 h 37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6304" h="374995">
                    <a:moveTo>
                      <a:pt x="83904" y="1615"/>
                    </a:moveTo>
                    <a:cubicBezTo>
                      <a:pt x="76284" y="9235"/>
                      <a:pt x="56219" y="68665"/>
                      <a:pt x="53424" y="85435"/>
                    </a:cubicBezTo>
                    <a:cubicBezTo>
                      <a:pt x="48344" y="115915"/>
                      <a:pt x="45678" y="146897"/>
                      <a:pt x="38184" y="176875"/>
                    </a:cubicBezTo>
                    <a:cubicBezTo>
                      <a:pt x="35644" y="187035"/>
                      <a:pt x="34689" y="197729"/>
                      <a:pt x="30564" y="207355"/>
                    </a:cubicBezTo>
                    <a:cubicBezTo>
                      <a:pt x="26956" y="215773"/>
                      <a:pt x="20404" y="222595"/>
                      <a:pt x="15324" y="230215"/>
                    </a:cubicBezTo>
                    <a:cubicBezTo>
                      <a:pt x="12784" y="240375"/>
                      <a:pt x="10581" y="250625"/>
                      <a:pt x="7704" y="260695"/>
                    </a:cubicBezTo>
                    <a:cubicBezTo>
                      <a:pt x="5497" y="268418"/>
                      <a:pt x="-803" y="275572"/>
                      <a:pt x="84" y="283555"/>
                    </a:cubicBezTo>
                    <a:cubicBezTo>
                      <a:pt x="1858" y="299521"/>
                      <a:pt x="10244" y="314035"/>
                      <a:pt x="15324" y="329275"/>
                    </a:cubicBezTo>
                    <a:lnTo>
                      <a:pt x="22944" y="352135"/>
                    </a:lnTo>
                    <a:lnTo>
                      <a:pt x="30564" y="374995"/>
                    </a:lnTo>
                    <a:cubicBezTo>
                      <a:pt x="38184" y="372455"/>
                      <a:pt x="48755" y="373911"/>
                      <a:pt x="53424" y="367375"/>
                    </a:cubicBezTo>
                    <a:cubicBezTo>
                      <a:pt x="62761" y="354303"/>
                      <a:pt x="64768" y="337240"/>
                      <a:pt x="68664" y="321655"/>
                    </a:cubicBezTo>
                    <a:cubicBezTo>
                      <a:pt x="71204" y="311495"/>
                      <a:pt x="70475" y="299889"/>
                      <a:pt x="76284" y="291175"/>
                    </a:cubicBezTo>
                    <a:cubicBezTo>
                      <a:pt x="81364" y="283555"/>
                      <a:pt x="91524" y="281015"/>
                      <a:pt x="99144" y="275935"/>
                    </a:cubicBezTo>
                    <a:cubicBezTo>
                      <a:pt x="102730" y="265177"/>
                      <a:pt x="105718" y="235893"/>
                      <a:pt x="129624" y="245455"/>
                    </a:cubicBezTo>
                    <a:cubicBezTo>
                      <a:pt x="138127" y="248856"/>
                      <a:pt x="139784" y="260695"/>
                      <a:pt x="144864" y="268315"/>
                    </a:cubicBezTo>
                    <a:cubicBezTo>
                      <a:pt x="161679" y="352391"/>
                      <a:pt x="135530" y="336324"/>
                      <a:pt x="182964" y="352135"/>
                    </a:cubicBezTo>
                    <a:cubicBezTo>
                      <a:pt x="190584" y="347055"/>
                      <a:pt x="199348" y="343371"/>
                      <a:pt x="205824" y="336895"/>
                    </a:cubicBezTo>
                    <a:cubicBezTo>
                      <a:pt x="220596" y="322123"/>
                      <a:pt x="222486" y="309768"/>
                      <a:pt x="228684" y="291175"/>
                    </a:cubicBezTo>
                    <a:cubicBezTo>
                      <a:pt x="204533" y="254949"/>
                      <a:pt x="210548" y="277003"/>
                      <a:pt x="228684" y="222595"/>
                    </a:cubicBezTo>
                    <a:lnTo>
                      <a:pt x="236304" y="199735"/>
                    </a:lnTo>
                    <a:cubicBezTo>
                      <a:pt x="233764" y="192115"/>
                      <a:pt x="235868" y="180467"/>
                      <a:pt x="228684" y="176875"/>
                    </a:cubicBezTo>
                    <a:cubicBezTo>
                      <a:pt x="221500" y="173283"/>
                      <a:pt x="211504" y="178815"/>
                      <a:pt x="205824" y="184495"/>
                    </a:cubicBezTo>
                    <a:cubicBezTo>
                      <a:pt x="179529" y="210790"/>
                      <a:pt x="220651" y="206661"/>
                      <a:pt x="182964" y="230215"/>
                    </a:cubicBezTo>
                    <a:cubicBezTo>
                      <a:pt x="169341" y="238729"/>
                      <a:pt x="137244" y="245455"/>
                      <a:pt x="137244" y="245455"/>
                    </a:cubicBezTo>
                    <a:cubicBezTo>
                      <a:pt x="107956" y="201524"/>
                      <a:pt x="121729" y="238110"/>
                      <a:pt x="144864" y="214975"/>
                    </a:cubicBezTo>
                    <a:cubicBezTo>
                      <a:pt x="150544" y="209295"/>
                      <a:pt x="149944" y="199735"/>
                      <a:pt x="152484" y="192115"/>
                    </a:cubicBezTo>
                    <a:cubicBezTo>
                      <a:pt x="144779" y="180557"/>
                      <a:pt x="129624" y="162169"/>
                      <a:pt x="129624" y="146395"/>
                    </a:cubicBezTo>
                    <a:cubicBezTo>
                      <a:pt x="129624" y="138363"/>
                      <a:pt x="134704" y="131155"/>
                      <a:pt x="137244" y="123535"/>
                    </a:cubicBezTo>
                    <a:cubicBezTo>
                      <a:pt x="93237" y="57525"/>
                      <a:pt x="114841" y="102503"/>
                      <a:pt x="99144" y="39715"/>
                    </a:cubicBezTo>
                    <a:cubicBezTo>
                      <a:pt x="92827" y="14445"/>
                      <a:pt x="91524" y="-6005"/>
                      <a:pt x="83904" y="1615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341120" y="5029200"/>
                <a:ext cx="259080" cy="304800"/>
              </a:xfrm>
              <a:custGeom>
                <a:avLst/>
                <a:gdLst>
                  <a:gd name="connsiteX0" fmla="*/ 76200 w 259080"/>
                  <a:gd name="connsiteY0" fmla="*/ 236220 h 304800"/>
                  <a:gd name="connsiteX1" fmla="*/ 83820 w 259080"/>
                  <a:gd name="connsiteY1" fmla="*/ 274320 h 304800"/>
                  <a:gd name="connsiteX2" fmla="*/ 91440 w 259080"/>
                  <a:gd name="connsiteY2" fmla="*/ 304800 h 304800"/>
                  <a:gd name="connsiteX3" fmla="*/ 175260 w 259080"/>
                  <a:gd name="connsiteY3" fmla="*/ 297180 h 304800"/>
                  <a:gd name="connsiteX4" fmla="*/ 220980 w 259080"/>
                  <a:gd name="connsiteY4" fmla="*/ 266700 h 304800"/>
                  <a:gd name="connsiteX5" fmla="*/ 259080 w 259080"/>
                  <a:gd name="connsiteY5" fmla="*/ 198120 h 304800"/>
                  <a:gd name="connsiteX6" fmla="*/ 251460 w 259080"/>
                  <a:gd name="connsiteY6" fmla="*/ 121920 h 304800"/>
                  <a:gd name="connsiteX7" fmla="*/ 236220 w 259080"/>
                  <a:gd name="connsiteY7" fmla="*/ 76200 h 304800"/>
                  <a:gd name="connsiteX8" fmla="*/ 251460 w 259080"/>
                  <a:gd name="connsiteY8" fmla="*/ 53340 h 304800"/>
                  <a:gd name="connsiteX9" fmla="*/ 213360 w 259080"/>
                  <a:gd name="connsiteY9" fmla="*/ 15240 h 304800"/>
                  <a:gd name="connsiteX10" fmla="*/ 152400 w 259080"/>
                  <a:gd name="connsiteY10" fmla="*/ 0 h 304800"/>
                  <a:gd name="connsiteX11" fmla="*/ 76200 w 259080"/>
                  <a:gd name="connsiteY11" fmla="*/ 22860 h 304800"/>
                  <a:gd name="connsiteX12" fmla="*/ 68580 w 259080"/>
                  <a:gd name="connsiteY12" fmla="*/ 45720 h 304800"/>
                  <a:gd name="connsiteX13" fmla="*/ 15240 w 259080"/>
                  <a:gd name="connsiteY13" fmla="*/ 106680 h 304800"/>
                  <a:gd name="connsiteX14" fmla="*/ 0 w 259080"/>
                  <a:gd name="connsiteY14" fmla="*/ 175260 h 304800"/>
                  <a:gd name="connsiteX15" fmla="*/ 7620 w 259080"/>
                  <a:gd name="connsiteY15" fmla="*/ 198120 h 304800"/>
                  <a:gd name="connsiteX16" fmla="*/ 30480 w 259080"/>
                  <a:gd name="connsiteY16" fmla="*/ 205740 h 304800"/>
                  <a:gd name="connsiteX17" fmla="*/ 76200 w 259080"/>
                  <a:gd name="connsiteY17" fmla="*/ 23622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9080" h="304800">
                    <a:moveTo>
                      <a:pt x="76200" y="236220"/>
                    </a:moveTo>
                    <a:cubicBezTo>
                      <a:pt x="78740" y="248920"/>
                      <a:pt x="85426" y="261469"/>
                      <a:pt x="83820" y="274320"/>
                    </a:cubicBezTo>
                    <a:cubicBezTo>
                      <a:pt x="79487" y="308984"/>
                      <a:pt x="46418" y="289793"/>
                      <a:pt x="91440" y="304800"/>
                    </a:cubicBezTo>
                    <a:cubicBezTo>
                      <a:pt x="119380" y="302260"/>
                      <a:pt x="148345" y="305096"/>
                      <a:pt x="175260" y="297180"/>
                    </a:cubicBezTo>
                    <a:cubicBezTo>
                      <a:pt x="192832" y="292012"/>
                      <a:pt x="220980" y="266700"/>
                      <a:pt x="220980" y="266700"/>
                    </a:cubicBezTo>
                    <a:cubicBezTo>
                      <a:pt x="255915" y="214297"/>
                      <a:pt x="245668" y="238356"/>
                      <a:pt x="259080" y="198120"/>
                    </a:cubicBezTo>
                    <a:cubicBezTo>
                      <a:pt x="256540" y="172720"/>
                      <a:pt x="256164" y="147009"/>
                      <a:pt x="251460" y="121920"/>
                    </a:cubicBezTo>
                    <a:cubicBezTo>
                      <a:pt x="248500" y="106131"/>
                      <a:pt x="236220" y="76200"/>
                      <a:pt x="236220" y="76200"/>
                    </a:cubicBezTo>
                    <a:cubicBezTo>
                      <a:pt x="241300" y="68580"/>
                      <a:pt x="251460" y="62498"/>
                      <a:pt x="251460" y="53340"/>
                    </a:cubicBezTo>
                    <a:cubicBezTo>
                      <a:pt x="251460" y="39485"/>
                      <a:pt x="223520" y="18935"/>
                      <a:pt x="213360" y="15240"/>
                    </a:cubicBezTo>
                    <a:cubicBezTo>
                      <a:pt x="193676" y="8082"/>
                      <a:pt x="152400" y="0"/>
                      <a:pt x="152400" y="0"/>
                    </a:cubicBezTo>
                    <a:cubicBezTo>
                      <a:pt x="129057" y="3335"/>
                      <a:pt x="94086" y="503"/>
                      <a:pt x="76200" y="22860"/>
                    </a:cubicBezTo>
                    <a:cubicBezTo>
                      <a:pt x="71182" y="29132"/>
                      <a:pt x="72481" y="38699"/>
                      <a:pt x="68580" y="45720"/>
                    </a:cubicBezTo>
                    <a:cubicBezTo>
                      <a:pt x="42433" y="92785"/>
                      <a:pt x="48634" y="84418"/>
                      <a:pt x="15240" y="106680"/>
                    </a:cubicBezTo>
                    <a:cubicBezTo>
                      <a:pt x="7382" y="130254"/>
                      <a:pt x="0" y="148439"/>
                      <a:pt x="0" y="175260"/>
                    </a:cubicBezTo>
                    <a:cubicBezTo>
                      <a:pt x="0" y="183292"/>
                      <a:pt x="1940" y="192440"/>
                      <a:pt x="7620" y="198120"/>
                    </a:cubicBezTo>
                    <a:cubicBezTo>
                      <a:pt x="13300" y="203800"/>
                      <a:pt x="22860" y="203200"/>
                      <a:pt x="30480" y="205740"/>
                    </a:cubicBezTo>
                    <a:lnTo>
                      <a:pt x="76200" y="236220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836149" y="6057900"/>
                <a:ext cx="62864" cy="99060"/>
              </a:xfrm>
              <a:custGeom>
                <a:avLst/>
                <a:gdLst>
                  <a:gd name="connsiteX0" fmla="*/ 23131 w 62864"/>
                  <a:gd name="connsiteY0" fmla="*/ 0 h 99060"/>
                  <a:gd name="connsiteX1" fmla="*/ 271 w 62864"/>
                  <a:gd name="connsiteY1" fmla="*/ 38100 h 99060"/>
                  <a:gd name="connsiteX2" fmla="*/ 15511 w 62864"/>
                  <a:gd name="connsiteY2" fmla="*/ 99060 h 99060"/>
                  <a:gd name="connsiteX3" fmla="*/ 53611 w 62864"/>
                  <a:gd name="connsiteY3" fmla="*/ 38100 h 99060"/>
                  <a:gd name="connsiteX4" fmla="*/ 61231 w 62864"/>
                  <a:gd name="connsiteY4" fmla="*/ 15240 h 99060"/>
                  <a:gd name="connsiteX5" fmla="*/ 23131 w 62864"/>
                  <a:gd name="connsiteY5" fmla="*/ 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64" h="99060">
                    <a:moveTo>
                      <a:pt x="23131" y="0"/>
                    </a:moveTo>
                    <a:cubicBezTo>
                      <a:pt x="15511" y="12700"/>
                      <a:pt x="3176" y="23577"/>
                      <a:pt x="271" y="38100"/>
                    </a:cubicBezTo>
                    <a:cubicBezTo>
                      <a:pt x="-2028" y="49594"/>
                      <a:pt x="10924" y="85298"/>
                      <a:pt x="15511" y="99060"/>
                    </a:cubicBezTo>
                    <a:cubicBezTo>
                      <a:pt x="51737" y="74909"/>
                      <a:pt x="35475" y="92508"/>
                      <a:pt x="53611" y="38100"/>
                    </a:cubicBezTo>
                    <a:cubicBezTo>
                      <a:pt x="56151" y="30480"/>
                      <a:pt x="66911" y="20920"/>
                      <a:pt x="61231" y="15240"/>
                    </a:cubicBezTo>
                    <a:lnTo>
                      <a:pt x="23131" y="0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633131" y="5936456"/>
                <a:ext cx="145663" cy="171450"/>
              </a:xfrm>
              <a:custGeom>
                <a:avLst/>
                <a:gdLst>
                  <a:gd name="connsiteX0" fmla="*/ 83750 w 145663"/>
                  <a:gd name="connsiteY0" fmla="*/ 47625 h 171450"/>
                  <a:gd name="connsiteX1" fmla="*/ 67082 w 145663"/>
                  <a:gd name="connsiteY1" fmla="*/ 50007 h 171450"/>
                  <a:gd name="connsiteX2" fmla="*/ 62319 w 145663"/>
                  <a:gd name="connsiteY2" fmla="*/ 57150 h 171450"/>
                  <a:gd name="connsiteX3" fmla="*/ 55175 w 145663"/>
                  <a:gd name="connsiteY3" fmla="*/ 61913 h 171450"/>
                  <a:gd name="connsiteX4" fmla="*/ 50413 w 145663"/>
                  <a:gd name="connsiteY4" fmla="*/ 76200 h 171450"/>
                  <a:gd name="connsiteX5" fmla="*/ 31363 w 145663"/>
                  <a:gd name="connsiteY5" fmla="*/ 85725 h 171450"/>
                  <a:gd name="connsiteX6" fmla="*/ 12313 w 145663"/>
                  <a:gd name="connsiteY6" fmla="*/ 92869 h 171450"/>
                  <a:gd name="connsiteX7" fmla="*/ 5169 w 145663"/>
                  <a:gd name="connsiteY7" fmla="*/ 97632 h 171450"/>
                  <a:gd name="connsiteX8" fmla="*/ 407 w 145663"/>
                  <a:gd name="connsiteY8" fmla="*/ 104775 h 171450"/>
                  <a:gd name="connsiteX9" fmla="*/ 33744 w 145663"/>
                  <a:gd name="connsiteY9" fmla="*/ 119063 h 171450"/>
                  <a:gd name="connsiteX10" fmla="*/ 40888 w 145663"/>
                  <a:gd name="connsiteY10" fmla="*/ 121444 h 171450"/>
                  <a:gd name="connsiteX11" fmla="*/ 48032 w 145663"/>
                  <a:gd name="connsiteY11" fmla="*/ 123825 h 171450"/>
                  <a:gd name="connsiteX12" fmla="*/ 55175 w 145663"/>
                  <a:gd name="connsiteY12" fmla="*/ 128588 h 171450"/>
                  <a:gd name="connsiteX13" fmla="*/ 69463 w 145663"/>
                  <a:gd name="connsiteY13" fmla="*/ 133350 h 171450"/>
                  <a:gd name="connsiteX14" fmla="*/ 76607 w 145663"/>
                  <a:gd name="connsiteY14" fmla="*/ 138113 h 171450"/>
                  <a:gd name="connsiteX15" fmla="*/ 81369 w 145663"/>
                  <a:gd name="connsiteY15" fmla="*/ 145257 h 171450"/>
                  <a:gd name="connsiteX16" fmla="*/ 88513 w 145663"/>
                  <a:gd name="connsiteY16" fmla="*/ 147638 h 171450"/>
                  <a:gd name="connsiteX17" fmla="*/ 90894 w 145663"/>
                  <a:gd name="connsiteY17" fmla="*/ 154782 h 171450"/>
                  <a:gd name="connsiteX18" fmla="*/ 105182 w 145663"/>
                  <a:gd name="connsiteY18" fmla="*/ 161925 h 171450"/>
                  <a:gd name="connsiteX19" fmla="*/ 112325 w 145663"/>
                  <a:gd name="connsiteY19" fmla="*/ 166688 h 171450"/>
                  <a:gd name="connsiteX20" fmla="*/ 126613 w 145663"/>
                  <a:gd name="connsiteY20" fmla="*/ 171450 h 171450"/>
                  <a:gd name="connsiteX21" fmla="*/ 143282 w 145663"/>
                  <a:gd name="connsiteY21" fmla="*/ 169069 h 171450"/>
                  <a:gd name="connsiteX22" fmla="*/ 145663 w 145663"/>
                  <a:gd name="connsiteY22" fmla="*/ 161925 h 171450"/>
                  <a:gd name="connsiteX23" fmla="*/ 143282 w 145663"/>
                  <a:gd name="connsiteY23" fmla="*/ 126207 h 171450"/>
                  <a:gd name="connsiteX24" fmla="*/ 140900 w 145663"/>
                  <a:gd name="connsiteY24" fmla="*/ 119063 h 171450"/>
                  <a:gd name="connsiteX25" fmla="*/ 131375 w 145663"/>
                  <a:gd name="connsiteY25" fmla="*/ 104775 h 171450"/>
                  <a:gd name="connsiteX26" fmla="*/ 126613 w 145663"/>
                  <a:gd name="connsiteY26" fmla="*/ 90488 h 171450"/>
                  <a:gd name="connsiteX27" fmla="*/ 121850 w 145663"/>
                  <a:gd name="connsiteY27" fmla="*/ 23813 h 171450"/>
                  <a:gd name="connsiteX28" fmla="*/ 109944 w 145663"/>
                  <a:gd name="connsiteY28" fmla="*/ 9525 h 171450"/>
                  <a:gd name="connsiteX29" fmla="*/ 93275 w 145663"/>
                  <a:gd name="connsiteY29" fmla="*/ 0 h 171450"/>
                  <a:gd name="connsiteX30" fmla="*/ 83750 w 145663"/>
                  <a:gd name="connsiteY30" fmla="*/ 2382 h 171450"/>
                  <a:gd name="connsiteX31" fmla="*/ 69463 w 145663"/>
                  <a:gd name="connsiteY31" fmla="*/ 11907 h 171450"/>
                  <a:gd name="connsiteX32" fmla="*/ 83750 w 145663"/>
                  <a:gd name="connsiteY32" fmla="*/ 476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5663" h="171450">
                    <a:moveTo>
                      <a:pt x="83750" y="47625"/>
                    </a:moveTo>
                    <a:cubicBezTo>
                      <a:pt x="83353" y="53975"/>
                      <a:pt x="72211" y="47728"/>
                      <a:pt x="67082" y="50007"/>
                    </a:cubicBezTo>
                    <a:cubicBezTo>
                      <a:pt x="64467" y="51169"/>
                      <a:pt x="64343" y="55126"/>
                      <a:pt x="62319" y="57150"/>
                    </a:cubicBezTo>
                    <a:cubicBezTo>
                      <a:pt x="60295" y="59174"/>
                      <a:pt x="57556" y="60325"/>
                      <a:pt x="55175" y="61913"/>
                    </a:cubicBezTo>
                    <a:lnTo>
                      <a:pt x="50413" y="76200"/>
                    </a:lnTo>
                    <a:cubicBezTo>
                      <a:pt x="46257" y="88669"/>
                      <a:pt x="50517" y="82989"/>
                      <a:pt x="31363" y="85725"/>
                    </a:cubicBezTo>
                    <a:cubicBezTo>
                      <a:pt x="25185" y="87785"/>
                      <a:pt x="18000" y="90025"/>
                      <a:pt x="12313" y="92869"/>
                    </a:cubicBezTo>
                    <a:cubicBezTo>
                      <a:pt x="9753" y="94149"/>
                      <a:pt x="7550" y="96044"/>
                      <a:pt x="5169" y="97632"/>
                    </a:cubicBezTo>
                    <a:cubicBezTo>
                      <a:pt x="3582" y="100013"/>
                      <a:pt x="-1455" y="102602"/>
                      <a:pt x="407" y="104775"/>
                    </a:cubicBezTo>
                    <a:cubicBezTo>
                      <a:pt x="5114" y="110266"/>
                      <a:pt x="26039" y="116494"/>
                      <a:pt x="33744" y="119063"/>
                    </a:cubicBezTo>
                    <a:lnTo>
                      <a:pt x="40888" y="121444"/>
                    </a:lnTo>
                    <a:lnTo>
                      <a:pt x="48032" y="123825"/>
                    </a:lnTo>
                    <a:cubicBezTo>
                      <a:pt x="50413" y="125413"/>
                      <a:pt x="52560" y="127426"/>
                      <a:pt x="55175" y="128588"/>
                    </a:cubicBezTo>
                    <a:cubicBezTo>
                      <a:pt x="59763" y="130627"/>
                      <a:pt x="69463" y="133350"/>
                      <a:pt x="69463" y="133350"/>
                    </a:cubicBezTo>
                    <a:cubicBezTo>
                      <a:pt x="71844" y="134938"/>
                      <a:pt x="74583" y="136089"/>
                      <a:pt x="76607" y="138113"/>
                    </a:cubicBezTo>
                    <a:cubicBezTo>
                      <a:pt x="78631" y="140137"/>
                      <a:pt x="79134" y="143469"/>
                      <a:pt x="81369" y="145257"/>
                    </a:cubicBezTo>
                    <a:cubicBezTo>
                      <a:pt x="83329" y="146825"/>
                      <a:pt x="86132" y="146844"/>
                      <a:pt x="88513" y="147638"/>
                    </a:cubicBezTo>
                    <a:cubicBezTo>
                      <a:pt x="89307" y="150019"/>
                      <a:pt x="89326" y="152822"/>
                      <a:pt x="90894" y="154782"/>
                    </a:cubicBezTo>
                    <a:cubicBezTo>
                      <a:pt x="94251" y="158978"/>
                      <a:pt x="100477" y="160357"/>
                      <a:pt x="105182" y="161925"/>
                    </a:cubicBezTo>
                    <a:cubicBezTo>
                      <a:pt x="107563" y="163513"/>
                      <a:pt x="109710" y="165526"/>
                      <a:pt x="112325" y="166688"/>
                    </a:cubicBezTo>
                    <a:cubicBezTo>
                      <a:pt x="116913" y="168727"/>
                      <a:pt x="126613" y="171450"/>
                      <a:pt x="126613" y="171450"/>
                    </a:cubicBezTo>
                    <a:cubicBezTo>
                      <a:pt x="132169" y="170656"/>
                      <a:pt x="138262" y="171579"/>
                      <a:pt x="143282" y="169069"/>
                    </a:cubicBezTo>
                    <a:cubicBezTo>
                      <a:pt x="145527" y="167946"/>
                      <a:pt x="145663" y="164435"/>
                      <a:pt x="145663" y="161925"/>
                    </a:cubicBezTo>
                    <a:cubicBezTo>
                      <a:pt x="145663" y="149993"/>
                      <a:pt x="144600" y="138066"/>
                      <a:pt x="143282" y="126207"/>
                    </a:cubicBezTo>
                    <a:cubicBezTo>
                      <a:pt x="143005" y="123712"/>
                      <a:pt x="142119" y="121257"/>
                      <a:pt x="140900" y="119063"/>
                    </a:cubicBezTo>
                    <a:cubicBezTo>
                      <a:pt x="138120" y="114059"/>
                      <a:pt x="131375" y="104775"/>
                      <a:pt x="131375" y="104775"/>
                    </a:cubicBezTo>
                    <a:cubicBezTo>
                      <a:pt x="129788" y="100013"/>
                      <a:pt x="126971" y="95495"/>
                      <a:pt x="126613" y="90488"/>
                    </a:cubicBezTo>
                    <a:cubicBezTo>
                      <a:pt x="125025" y="68263"/>
                      <a:pt x="134208" y="42353"/>
                      <a:pt x="121850" y="23813"/>
                    </a:cubicBezTo>
                    <a:cubicBezTo>
                      <a:pt x="110031" y="6082"/>
                      <a:pt x="125218" y="27854"/>
                      <a:pt x="109944" y="9525"/>
                    </a:cubicBezTo>
                    <a:cubicBezTo>
                      <a:pt x="100834" y="-1406"/>
                      <a:pt x="110962" y="3538"/>
                      <a:pt x="93275" y="0"/>
                    </a:cubicBezTo>
                    <a:cubicBezTo>
                      <a:pt x="90100" y="794"/>
                      <a:pt x="86677" y="918"/>
                      <a:pt x="83750" y="2382"/>
                    </a:cubicBezTo>
                    <a:cubicBezTo>
                      <a:pt x="78631" y="4942"/>
                      <a:pt x="69463" y="11907"/>
                      <a:pt x="69463" y="11907"/>
                    </a:cubicBezTo>
                    <a:cubicBezTo>
                      <a:pt x="62190" y="33724"/>
                      <a:pt x="84147" y="41275"/>
                      <a:pt x="83750" y="47625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516856" y="5734005"/>
                <a:ext cx="164307" cy="285795"/>
              </a:xfrm>
              <a:custGeom>
                <a:avLst/>
                <a:gdLst>
                  <a:gd name="connsiteX0" fmla="*/ 23813 w 164307"/>
                  <a:gd name="connsiteY0" fmla="*/ 2426 h 285795"/>
                  <a:gd name="connsiteX1" fmla="*/ 35719 w 164307"/>
                  <a:gd name="connsiteY1" fmla="*/ 45 h 285795"/>
                  <a:gd name="connsiteX2" fmla="*/ 50007 w 164307"/>
                  <a:gd name="connsiteY2" fmla="*/ 4808 h 285795"/>
                  <a:gd name="connsiteX3" fmla="*/ 54769 w 164307"/>
                  <a:gd name="connsiteY3" fmla="*/ 11951 h 285795"/>
                  <a:gd name="connsiteX4" fmla="*/ 57150 w 164307"/>
                  <a:gd name="connsiteY4" fmla="*/ 19095 h 285795"/>
                  <a:gd name="connsiteX5" fmla="*/ 64294 w 164307"/>
                  <a:gd name="connsiteY5" fmla="*/ 21476 h 285795"/>
                  <a:gd name="connsiteX6" fmla="*/ 83344 w 164307"/>
                  <a:gd name="connsiteY6" fmla="*/ 28620 h 285795"/>
                  <a:gd name="connsiteX7" fmla="*/ 90488 w 164307"/>
                  <a:gd name="connsiteY7" fmla="*/ 33383 h 285795"/>
                  <a:gd name="connsiteX8" fmla="*/ 92869 w 164307"/>
                  <a:gd name="connsiteY8" fmla="*/ 40526 h 285795"/>
                  <a:gd name="connsiteX9" fmla="*/ 85725 w 164307"/>
                  <a:gd name="connsiteY9" fmla="*/ 64339 h 285795"/>
                  <a:gd name="connsiteX10" fmla="*/ 88107 w 164307"/>
                  <a:gd name="connsiteY10" fmla="*/ 76245 h 285795"/>
                  <a:gd name="connsiteX11" fmla="*/ 95250 w 164307"/>
                  <a:gd name="connsiteY11" fmla="*/ 83389 h 285795"/>
                  <a:gd name="connsiteX12" fmla="*/ 126207 w 164307"/>
                  <a:gd name="connsiteY12" fmla="*/ 90533 h 285795"/>
                  <a:gd name="connsiteX13" fmla="*/ 145257 w 164307"/>
                  <a:gd name="connsiteY13" fmla="*/ 97676 h 285795"/>
                  <a:gd name="connsiteX14" fmla="*/ 150019 w 164307"/>
                  <a:gd name="connsiteY14" fmla="*/ 111964 h 285795"/>
                  <a:gd name="connsiteX15" fmla="*/ 152400 w 164307"/>
                  <a:gd name="connsiteY15" fmla="*/ 138158 h 285795"/>
                  <a:gd name="connsiteX16" fmla="*/ 161925 w 164307"/>
                  <a:gd name="connsiteY16" fmla="*/ 152445 h 285795"/>
                  <a:gd name="connsiteX17" fmla="*/ 164307 w 164307"/>
                  <a:gd name="connsiteY17" fmla="*/ 159589 h 285795"/>
                  <a:gd name="connsiteX18" fmla="*/ 150019 w 164307"/>
                  <a:gd name="connsiteY18" fmla="*/ 169114 h 285795"/>
                  <a:gd name="connsiteX19" fmla="*/ 140494 w 164307"/>
                  <a:gd name="connsiteY19" fmla="*/ 154826 h 285795"/>
                  <a:gd name="connsiteX20" fmla="*/ 135732 w 164307"/>
                  <a:gd name="connsiteY20" fmla="*/ 147683 h 285795"/>
                  <a:gd name="connsiteX21" fmla="*/ 128588 w 164307"/>
                  <a:gd name="connsiteY21" fmla="*/ 145301 h 285795"/>
                  <a:gd name="connsiteX22" fmla="*/ 121444 w 164307"/>
                  <a:gd name="connsiteY22" fmla="*/ 140539 h 285795"/>
                  <a:gd name="connsiteX23" fmla="*/ 111919 w 164307"/>
                  <a:gd name="connsiteY23" fmla="*/ 138158 h 285795"/>
                  <a:gd name="connsiteX24" fmla="*/ 95250 w 164307"/>
                  <a:gd name="connsiteY24" fmla="*/ 135776 h 285795"/>
                  <a:gd name="connsiteX25" fmla="*/ 102394 w 164307"/>
                  <a:gd name="connsiteY25" fmla="*/ 140539 h 285795"/>
                  <a:gd name="connsiteX26" fmla="*/ 104775 w 164307"/>
                  <a:gd name="connsiteY26" fmla="*/ 152445 h 285795"/>
                  <a:gd name="connsiteX27" fmla="*/ 107157 w 164307"/>
                  <a:gd name="connsiteY27" fmla="*/ 159589 h 285795"/>
                  <a:gd name="connsiteX28" fmla="*/ 111919 w 164307"/>
                  <a:gd name="connsiteY28" fmla="*/ 197689 h 285795"/>
                  <a:gd name="connsiteX29" fmla="*/ 107157 w 164307"/>
                  <a:gd name="connsiteY29" fmla="*/ 214358 h 285795"/>
                  <a:gd name="connsiteX30" fmla="*/ 90488 w 164307"/>
                  <a:gd name="connsiteY30" fmla="*/ 235789 h 285795"/>
                  <a:gd name="connsiteX31" fmla="*/ 73819 w 164307"/>
                  <a:gd name="connsiteY31" fmla="*/ 252458 h 285795"/>
                  <a:gd name="connsiteX32" fmla="*/ 66675 w 164307"/>
                  <a:gd name="connsiteY32" fmla="*/ 257220 h 285795"/>
                  <a:gd name="connsiteX33" fmla="*/ 57150 w 164307"/>
                  <a:gd name="connsiteY33" fmla="*/ 271508 h 285795"/>
                  <a:gd name="connsiteX34" fmla="*/ 52388 w 164307"/>
                  <a:gd name="connsiteY34" fmla="*/ 278651 h 285795"/>
                  <a:gd name="connsiteX35" fmla="*/ 42863 w 164307"/>
                  <a:gd name="connsiteY35" fmla="*/ 281033 h 285795"/>
                  <a:gd name="connsiteX36" fmla="*/ 35719 w 164307"/>
                  <a:gd name="connsiteY36" fmla="*/ 283414 h 285795"/>
                  <a:gd name="connsiteX37" fmla="*/ 23813 w 164307"/>
                  <a:gd name="connsiteY37" fmla="*/ 285795 h 285795"/>
                  <a:gd name="connsiteX38" fmla="*/ 7144 w 164307"/>
                  <a:gd name="connsiteY38" fmla="*/ 283414 h 285795"/>
                  <a:gd name="connsiteX39" fmla="*/ 0 w 164307"/>
                  <a:gd name="connsiteY39" fmla="*/ 269126 h 285795"/>
                  <a:gd name="connsiteX40" fmla="*/ 2382 w 164307"/>
                  <a:gd name="connsiteY40" fmla="*/ 242933 h 285795"/>
                  <a:gd name="connsiteX41" fmla="*/ 4763 w 164307"/>
                  <a:gd name="connsiteY41" fmla="*/ 211976 h 285795"/>
                  <a:gd name="connsiteX42" fmla="*/ 16669 w 164307"/>
                  <a:gd name="connsiteY42" fmla="*/ 195308 h 285795"/>
                  <a:gd name="connsiteX43" fmla="*/ 19050 w 164307"/>
                  <a:gd name="connsiteY43" fmla="*/ 188164 h 285795"/>
                  <a:gd name="connsiteX44" fmla="*/ 28575 w 164307"/>
                  <a:gd name="connsiteY44" fmla="*/ 173876 h 285795"/>
                  <a:gd name="connsiteX45" fmla="*/ 26194 w 164307"/>
                  <a:gd name="connsiteY45" fmla="*/ 159589 h 285795"/>
                  <a:gd name="connsiteX46" fmla="*/ 19050 w 164307"/>
                  <a:gd name="connsiteY46" fmla="*/ 152445 h 285795"/>
                  <a:gd name="connsiteX47" fmla="*/ 7144 w 164307"/>
                  <a:gd name="connsiteY47" fmla="*/ 138158 h 285795"/>
                  <a:gd name="connsiteX48" fmla="*/ 2382 w 164307"/>
                  <a:gd name="connsiteY48" fmla="*/ 109583 h 285795"/>
                  <a:gd name="connsiteX49" fmla="*/ 7144 w 164307"/>
                  <a:gd name="connsiteY49" fmla="*/ 81008 h 285795"/>
                  <a:gd name="connsiteX50" fmla="*/ 9525 w 164307"/>
                  <a:gd name="connsiteY50" fmla="*/ 73864 h 285795"/>
                  <a:gd name="connsiteX51" fmla="*/ 23813 w 164307"/>
                  <a:gd name="connsiteY51" fmla="*/ 69101 h 285795"/>
                  <a:gd name="connsiteX52" fmla="*/ 54769 w 164307"/>
                  <a:gd name="connsiteY52" fmla="*/ 64339 h 285795"/>
                  <a:gd name="connsiteX53" fmla="*/ 52388 w 164307"/>
                  <a:gd name="connsiteY53" fmla="*/ 54814 h 285795"/>
                  <a:gd name="connsiteX54" fmla="*/ 47625 w 164307"/>
                  <a:gd name="connsiteY54" fmla="*/ 47670 h 285795"/>
                  <a:gd name="connsiteX55" fmla="*/ 40482 w 164307"/>
                  <a:gd name="connsiteY55" fmla="*/ 40526 h 285795"/>
                  <a:gd name="connsiteX56" fmla="*/ 14288 w 164307"/>
                  <a:gd name="connsiteY56" fmla="*/ 35764 h 285795"/>
                  <a:gd name="connsiteX57" fmla="*/ 7144 w 164307"/>
                  <a:gd name="connsiteY57" fmla="*/ 33383 h 285795"/>
                  <a:gd name="connsiteX58" fmla="*/ 4763 w 164307"/>
                  <a:gd name="connsiteY58" fmla="*/ 14333 h 285795"/>
                  <a:gd name="connsiteX59" fmla="*/ 9525 w 164307"/>
                  <a:gd name="connsiteY59" fmla="*/ 7189 h 285795"/>
                  <a:gd name="connsiteX60" fmla="*/ 19050 w 164307"/>
                  <a:gd name="connsiteY60" fmla="*/ 4808 h 285795"/>
                  <a:gd name="connsiteX61" fmla="*/ 23813 w 164307"/>
                  <a:gd name="connsiteY61" fmla="*/ 2426 h 2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64307" h="285795">
                    <a:moveTo>
                      <a:pt x="23813" y="2426"/>
                    </a:moveTo>
                    <a:cubicBezTo>
                      <a:pt x="26591" y="1632"/>
                      <a:pt x="31688" y="-322"/>
                      <a:pt x="35719" y="45"/>
                    </a:cubicBezTo>
                    <a:cubicBezTo>
                      <a:pt x="40719" y="500"/>
                      <a:pt x="50007" y="4808"/>
                      <a:pt x="50007" y="4808"/>
                    </a:cubicBezTo>
                    <a:cubicBezTo>
                      <a:pt x="51594" y="7189"/>
                      <a:pt x="53489" y="9391"/>
                      <a:pt x="54769" y="11951"/>
                    </a:cubicBezTo>
                    <a:cubicBezTo>
                      <a:pt x="55891" y="14196"/>
                      <a:pt x="55375" y="17320"/>
                      <a:pt x="57150" y="19095"/>
                    </a:cubicBezTo>
                    <a:cubicBezTo>
                      <a:pt x="58925" y="20870"/>
                      <a:pt x="61913" y="20682"/>
                      <a:pt x="64294" y="21476"/>
                    </a:cubicBezTo>
                    <a:cubicBezTo>
                      <a:pt x="81048" y="32646"/>
                      <a:pt x="59804" y="19792"/>
                      <a:pt x="83344" y="28620"/>
                    </a:cubicBezTo>
                    <a:cubicBezTo>
                      <a:pt x="86024" y="29625"/>
                      <a:pt x="88107" y="31795"/>
                      <a:pt x="90488" y="33383"/>
                    </a:cubicBezTo>
                    <a:cubicBezTo>
                      <a:pt x="91282" y="35764"/>
                      <a:pt x="92869" y="38016"/>
                      <a:pt x="92869" y="40526"/>
                    </a:cubicBezTo>
                    <a:cubicBezTo>
                      <a:pt x="92869" y="55850"/>
                      <a:pt x="92181" y="54656"/>
                      <a:pt x="85725" y="64339"/>
                    </a:cubicBezTo>
                    <a:cubicBezTo>
                      <a:pt x="86519" y="68308"/>
                      <a:pt x="86297" y="72625"/>
                      <a:pt x="88107" y="76245"/>
                    </a:cubicBezTo>
                    <a:cubicBezTo>
                      <a:pt x="89613" y="79257"/>
                      <a:pt x="92306" y="81754"/>
                      <a:pt x="95250" y="83389"/>
                    </a:cubicBezTo>
                    <a:cubicBezTo>
                      <a:pt x="105215" y="88925"/>
                      <a:pt x="115355" y="88560"/>
                      <a:pt x="126207" y="90533"/>
                    </a:cubicBezTo>
                    <a:cubicBezTo>
                      <a:pt x="136398" y="92386"/>
                      <a:pt x="135818" y="92957"/>
                      <a:pt x="145257" y="97676"/>
                    </a:cubicBezTo>
                    <a:cubicBezTo>
                      <a:pt x="146844" y="102439"/>
                      <a:pt x="149565" y="106964"/>
                      <a:pt x="150019" y="111964"/>
                    </a:cubicBezTo>
                    <a:cubicBezTo>
                      <a:pt x="150813" y="120695"/>
                      <a:pt x="149926" y="129747"/>
                      <a:pt x="152400" y="138158"/>
                    </a:cubicBezTo>
                    <a:cubicBezTo>
                      <a:pt x="154015" y="143649"/>
                      <a:pt x="160115" y="147015"/>
                      <a:pt x="161925" y="152445"/>
                    </a:cubicBezTo>
                    <a:lnTo>
                      <a:pt x="164307" y="159589"/>
                    </a:lnTo>
                    <a:cubicBezTo>
                      <a:pt x="163865" y="160031"/>
                      <a:pt x="154040" y="171986"/>
                      <a:pt x="150019" y="169114"/>
                    </a:cubicBezTo>
                    <a:cubicBezTo>
                      <a:pt x="145361" y="165787"/>
                      <a:pt x="143669" y="159589"/>
                      <a:pt x="140494" y="154826"/>
                    </a:cubicBezTo>
                    <a:cubicBezTo>
                      <a:pt x="138907" y="152445"/>
                      <a:pt x="138447" y="148588"/>
                      <a:pt x="135732" y="147683"/>
                    </a:cubicBezTo>
                    <a:cubicBezTo>
                      <a:pt x="133351" y="146889"/>
                      <a:pt x="130833" y="146424"/>
                      <a:pt x="128588" y="145301"/>
                    </a:cubicBezTo>
                    <a:cubicBezTo>
                      <a:pt x="126028" y="144021"/>
                      <a:pt x="124075" y="141666"/>
                      <a:pt x="121444" y="140539"/>
                    </a:cubicBezTo>
                    <a:cubicBezTo>
                      <a:pt x="118436" y="139250"/>
                      <a:pt x="115094" y="138952"/>
                      <a:pt x="111919" y="138158"/>
                    </a:cubicBezTo>
                    <a:cubicBezTo>
                      <a:pt x="110121" y="136959"/>
                      <a:pt x="98325" y="126549"/>
                      <a:pt x="95250" y="135776"/>
                    </a:cubicBezTo>
                    <a:cubicBezTo>
                      <a:pt x="94345" y="138491"/>
                      <a:pt x="100013" y="138951"/>
                      <a:pt x="102394" y="140539"/>
                    </a:cubicBezTo>
                    <a:cubicBezTo>
                      <a:pt x="103188" y="144508"/>
                      <a:pt x="103793" y="148519"/>
                      <a:pt x="104775" y="152445"/>
                    </a:cubicBezTo>
                    <a:cubicBezTo>
                      <a:pt x="105384" y="154880"/>
                      <a:pt x="106612" y="157139"/>
                      <a:pt x="107157" y="159589"/>
                    </a:cubicBezTo>
                    <a:cubicBezTo>
                      <a:pt x="109842" y="171670"/>
                      <a:pt x="110722" y="185718"/>
                      <a:pt x="111919" y="197689"/>
                    </a:cubicBezTo>
                    <a:cubicBezTo>
                      <a:pt x="111359" y="199930"/>
                      <a:pt x="108709" y="211564"/>
                      <a:pt x="107157" y="214358"/>
                    </a:cubicBezTo>
                    <a:cubicBezTo>
                      <a:pt x="100037" y="227174"/>
                      <a:pt x="99165" y="227112"/>
                      <a:pt x="90488" y="235789"/>
                    </a:cubicBezTo>
                    <a:cubicBezTo>
                      <a:pt x="86297" y="248363"/>
                      <a:pt x="90195" y="241541"/>
                      <a:pt x="73819" y="252458"/>
                    </a:cubicBezTo>
                    <a:lnTo>
                      <a:pt x="66675" y="257220"/>
                    </a:lnTo>
                    <a:lnTo>
                      <a:pt x="57150" y="271508"/>
                    </a:lnTo>
                    <a:cubicBezTo>
                      <a:pt x="55563" y="273889"/>
                      <a:pt x="55164" y="277957"/>
                      <a:pt x="52388" y="278651"/>
                    </a:cubicBezTo>
                    <a:cubicBezTo>
                      <a:pt x="49213" y="279445"/>
                      <a:pt x="46010" y="280134"/>
                      <a:pt x="42863" y="281033"/>
                    </a:cubicBezTo>
                    <a:cubicBezTo>
                      <a:pt x="40449" y="281723"/>
                      <a:pt x="38154" y="282805"/>
                      <a:pt x="35719" y="283414"/>
                    </a:cubicBezTo>
                    <a:cubicBezTo>
                      <a:pt x="31793" y="284396"/>
                      <a:pt x="27782" y="285001"/>
                      <a:pt x="23813" y="285795"/>
                    </a:cubicBezTo>
                    <a:cubicBezTo>
                      <a:pt x="18257" y="285001"/>
                      <a:pt x="12273" y="285694"/>
                      <a:pt x="7144" y="283414"/>
                    </a:cubicBezTo>
                    <a:cubicBezTo>
                      <a:pt x="3533" y="281809"/>
                      <a:pt x="1056" y="272294"/>
                      <a:pt x="0" y="269126"/>
                    </a:cubicBezTo>
                    <a:cubicBezTo>
                      <a:pt x="794" y="260395"/>
                      <a:pt x="1654" y="251670"/>
                      <a:pt x="2382" y="242933"/>
                    </a:cubicBezTo>
                    <a:cubicBezTo>
                      <a:pt x="3242" y="232619"/>
                      <a:pt x="3149" y="222199"/>
                      <a:pt x="4763" y="211976"/>
                    </a:cubicBezTo>
                    <a:cubicBezTo>
                      <a:pt x="7232" y="196336"/>
                      <a:pt x="6306" y="198762"/>
                      <a:pt x="16669" y="195308"/>
                    </a:cubicBezTo>
                    <a:cubicBezTo>
                      <a:pt x="17463" y="192927"/>
                      <a:pt x="17831" y="190358"/>
                      <a:pt x="19050" y="188164"/>
                    </a:cubicBezTo>
                    <a:cubicBezTo>
                      <a:pt x="21830" y="183160"/>
                      <a:pt x="28575" y="173876"/>
                      <a:pt x="28575" y="173876"/>
                    </a:cubicBezTo>
                    <a:cubicBezTo>
                      <a:pt x="27781" y="169114"/>
                      <a:pt x="28155" y="164001"/>
                      <a:pt x="26194" y="159589"/>
                    </a:cubicBezTo>
                    <a:cubicBezTo>
                      <a:pt x="24826" y="156512"/>
                      <a:pt x="21206" y="155032"/>
                      <a:pt x="19050" y="152445"/>
                    </a:cubicBezTo>
                    <a:cubicBezTo>
                      <a:pt x="2481" y="132561"/>
                      <a:pt x="28007" y="159018"/>
                      <a:pt x="7144" y="138158"/>
                    </a:cubicBezTo>
                    <a:cubicBezTo>
                      <a:pt x="3651" y="127677"/>
                      <a:pt x="1717" y="123539"/>
                      <a:pt x="2382" y="109583"/>
                    </a:cubicBezTo>
                    <a:cubicBezTo>
                      <a:pt x="2841" y="99938"/>
                      <a:pt x="5250" y="90477"/>
                      <a:pt x="7144" y="81008"/>
                    </a:cubicBezTo>
                    <a:cubicBezTo>
                      <a:pt x="7636" y="78547"/>
                      <a:pt x="7482" y="75323"/>
                      <a:pt x="9525" y="73864"/>
                    </a:cubicBezTo>
                    <a:cubicBezTo>
                      <a:pt x="13610" y="70946"/>
                      <a:pt x="19050" y="70689"/>
                      <a:pt x="23813" y="69101"/>
                    </a:cubicBezTo>
                    <a:cubicBezTo>
                      <a:pt x="38522" y="64198"/>
                      <a:pt x="28469" y="66969"/>
                      <a:pt x="54769" y="64339"/>
                    </a:cubicBezTo>
                    <a:cubicBezTo>
                      <a:pt x="53975" y="61164"/>
                      <a:pt x="53677" y="57822"/>
                      <a:pt x="52388" y="54814"/>
                    </a:cubicBezTo>
                    <a:cubicBezTo>
                      <a:pt x="51261" y="52183"/>
                      <a:pt x="49457" y="49869"/>
                      <a:pt x="47625" y="47670"/>
                    </a:cubicBezTo>
                    <a:cubicBezTo>
                      <a:pt x="45469" y="45083"/>
                      <a:pt x="43284" y="42394"/>
                      <a:pt x="40482" y="40526"/>
                    </a:cubicBezTo>
                    <a:cubicBezTo>
                      <a:pt x="35400" y="37138"/>
                      <a:pt x="15093" y="35865"/>
                      <a:pt x="14288" y="35764"/>
                    </a:cubicBezTo>
                    <a:cubicBezTo>
                      <a:pt x="11907" y="34970"/>
                      <a:pt x="9104" y="34951"/>
                      <a:pt x="7144" y="33383"/>
                    </a:cubicBezTo>
                    <a:cubicBezTo>
                      <a:pt x="122" y="27766"/>
                      <a:pt x="1842" y="22124"/>
                      <a:pt x="4763" y="14333"/>
                    </a:cubicBezTo>
                    <a:cubicBezTo>
                      <a:pt x="5768" y="11653"/>
                      <a:pt x="7144" y="8777"/>
                      <a:pt x="9525" y="7189"/>
                    </a:cubicBezTo>
                    <a:cubicBezTo>
                      <a:pt x="12248" y="5374"/>
                      <a:pt x="15915" y="5748"/>
                      <a:pt x="19050" y="4808"/>
                    </a:cubicBezTo>
                    <a:cubicBezTo>
                      <a:pt x="23859" y="3365"/>
                      <a:pt x="21035" y="3220"/>
                      <a:pt x="23813" y="242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583098" y="4500563"/>
                <a:ext cx="879115" cy="1509712"/>
              </a:xfrm>
              <a:custGeom>
                <a:avLst/>
                <a:gdLst>
                  <a:gd name="connsiteX0" fmla="*/ 433 w 879115"/>
                  <a:gd name="connsiteY0" fmla="*/ 816768 h 1497806"/>
                  <a:gd name="connsiteX1" fmla="*/ 5196 w 879115"/>
                  <a:gd name="connsiteY1" fmla="*/ 828675 h 1497806"/>
                  <a:gd name="connsiteX2" fmla="*/ 7577 w 879115"/>
                  <a:gd name="connsiteY2" fmla="*/ 838200 h 1497806"/>
                  <a:gd name="connsiteX3" fmla="*/ 14721 w 879115"/>
                  <a:gd name="connsiteY3" fmla="*/ 842962 h 1497806"/>
                  <a:gd name="connsiteX4" fmla="*/ 74252 w 879115"/>
                  <a:gd name="connsiteY4" fmla="*/ 840581 h 1497806"/>
                  <a:gd name="connsiteX5" fmla="*/ 90921 w 879115"/>
                  <a:gd name="connsiteY5" fmla="*/ 835818 h 1497806"/>
                  <a:gd name="connsiteX6" fmla="*/ 105208 w 879115"/>
                  <a:gd name="connsiteY6" fmla="*/ 826293 h 1497806"/>
                  <a:gd name="connsiteX7" fmla="*/ 119496 w 879115"/>
                  <a:gd name="connsiteY7" fmla="*/ 819150 h 1497806"/>
                  <a:gd name="connsiteX8" fmla="*/ 133783 w 879115"/>
                  <a:gd name="connsiteY8" fmla="*/ 809625 h 1497806"/>
                  <a:gd name="connsiteX9" fmla="*/ 148071 w 879115"/>
                  <a:gd name="connsiteY9" fmla="*/ 797718 h 1497806"/>
                  <a:gd name="connsiteX10" fmla="*/ 155215 w 879115"/>
                  <a:gd name="connsiteY10" fmla="*/ 795337 h 1497806"/>
                  <a:gd name="connsiteX11" fmla="*/ 186171 w 879115"/>
                  <a:gd name="connsiteY11" fmla="*/ 790575 h 1497806"/>
                  <a:gd name="connsiteX12" fmla="*/ 217127 w 879115"/>
                  <a:gd name="connsiteY12" fmla="*/ 792956 h 1497806"/>
                  <a:gd name="connsiteX13" fmla="*/ 219508 w 879115"/>
                  <a:gd name="connsiteY13" fmla="*/ 800100 h 1497806"/>
                  <a:gd name="connsiteX14" fmla="*/ 217127 w 879115"/>
                  <a:gd name="connsiteY14" fmla="*/ 812006 h 1497806"/>
                  <a:gd name="connsiteX15" fmla="*/ 207602 w 879115"/>
                  <a:gd name="connsiteY15" fmla="*/ 826293 h 1497806"/>
                  <a:gd name="connsiteX16" fmla="*/ 205221 w 879115"/>
                  <a:gd name="connsiteY16" fmla="*/ 833437 h 1497806"/>
                  <a:gd name="connsiteX17" fmla="*/ 200458 w 879115"/>
                  <a:gd name="connsiteY17" fmla="*/ 840581 h 1497806"/>
                  <a:gd name="connsiteX18" fmla="*/ 190933 w 879115"/>
                  <a:gd name="connsiteY18" fmla="*/ 862012 h 1497806"/>
                  <a:gd name="connsiteX19" fmla="*/ 183790 w 879115"/>
                  <a:gd name="connsiteY19" fmla="*/ 902493 h 1497806"/>
                  <a:gd name="connsiteX20" fmla="*/ 186171 w 879115"/>
                  <a:gd name="connsiteY20" fmla="*/ 954881 h 1497806"/>
                  <a:gd name="connsiteX21" fmla="*/ 198077 w 879115"/>
                  <a:gd name="connsiteY21" fmla="*/ 971550 h 1497806"/>
                  <a:gd name="connsiteX22" fmla="*/ 205221 w 879115"/>
                  <a:gd name="connsiteY22" fmla="*/ 981075 h 1497806"/>
                  <a:gd name="connsiteX23" fmla="*/ 214746 w 879115"/>
                  <a:gd name="connsiteY23" fmla="*/ 1002506 h 1497806"/>
                  <a:gd name="connsiteX24" fmla="*/ 217127 w 879115"/>
                  <a:gd name="connsiteY24" fmla="*/ 1009650 h 1497806"/>
                  <a:gd name="connsiteX25" fmla="*/ 217127 w 879115"/>
                  <a:gd name="connsiteY25" fmla="*/ 1059656 h 1497806"/>
                  <a:gd name="connsiteX26" fmla="*/ 212365 w 879115"/>
                  <a:gd name="connsiteY26" fmla="*/ 1066800 h 1497806"/>
                  <a:gd name="connsiteX27" fmla="*/ 207602 w 879115"/>
                  <a:gd name="connsiteY27" fmla="*/ 1081087 h 1497806"/>
                  <a:gd name="connsiteX28" fmla="*/ 202840 w 879115"/>
                  <a:gd name="connsiteY28" fmla="*/ 1100137 h 1497806"/>
                  <a:gd name="connsiteX29" fmla="*/ 205221 w 879115"/>
                  <a:gd name="connsiteY29" fmla="*/ 1133475 h 1497806"/>
                  <a:gd name="connsiteX30" fmla="*/ 209983 w 879115"/>
                  <a:gd name="connsiteY30" fmla="*/ 1147762 h 1497806"/>
                  <a:gd name="connsiteX31" fmla="*/ 212365 w 879115"/>
                  <a:gd name="connsiteY31" fmla="*/ 1154906 h 1497806"/>
                  <a:gd name="connsiteX32" fmla="*/ 214746 w 879115"/>
                  <a:gd name="connsiteY32" fmla="*/ 1169193 h 1497806"/>
                  <a:gd name="connsiteX33" fmla="*/ 224271 w 879115"/>
                  <a:gd name="connsiteY33" fmla="*/ 1185862 h 1497806"/>
                  <a:gd name="connsiteX34" fmla="*/ 236177 w 879115"/>
                  <a:gd name="connsiteY34" fmla="*/ 1207293 h 1497806"/>
                  <a:gd name="connsiteX35" fmla="*/ 240940 w 879115"/>
                  <a:gd name="connsiteY35" fmla="*/ 1214437 h 1497806"/>
                  <a:gd name="connsiteX36" fmla="*/ 245702 w 879115"/>
                  <a:gd name="connsiteY36" fmla="*/ 1221581 h 1497806"/>
                  <a:gd name="connsiteX37" fmla="*/ 257608 w 879115"/>
                  <a:gd name="connsiteY37" fmla="*/ 1235868 h 1497806"/>
                  <a:gd name="connsiteX38" fmla="*/ 259990 w 879115"/>
                  <a:gd name="connsiteY38" fmla="*/ 1245393 h 1497806"/>
                  <a:gd name="connsiteX39" fmla="*/ 269515 w 879115"/>
                  <a:gd name="connsiteY39" fmla="*/ 1262062 h 1497806"/>
                  <a:gd name="connsiteX40" fmla="*/ 274277 w 879115"/>
                  <a:gd name="connsiteY40" fmla="*/ 1276350 h 1497806"/>
                  <a:gd name="connsiteX41" fmla="*/ 276658 w 879115"/>
                  <a:gd name="connsiteY41" fmla="*/ 1283493 h 1497806"/>
                  <a:gd name="connsiteX42" fmla="*/ 271896 w 879115"/>
                  <a:gd name="connsiteY42" fmla="*/ 1323975 h 1497806"/>
                  <a:gd name="connsiteX43" fmla="*/ 269515 w 879115"/>
                  <a:gd name="connsiteY43" fmla="*/ 1340643 h 1497806"/>
                  <a:gd name="connsiteX44" fmla="*/ 264752 w 879115"/>
                  <a:gd name="connsiteY44" fmla="*/ 1354931 h 1497806"/>
                  <a:gd name="connsiteX45" fmla="*/ 262371 w 879115"/>
                  <a:gd name="connsiteY45" fmla="*/ 1362075 h 1497806"/>
                  <a:gd name="connsiteX46" fmla="*/ 257608 w 879115"/>
                  <a:gd name="connsiteY46" fmla="*/ 1383506 h 1497806"/>
                  <a:gd name="connsiteX47" fmla="*/ 264752 w 879115"/>
                  <a:gd name="connsiteY47" fmla="*/ 1419225 h 1497806"/>
                  <a:gd name="connsiteX48" fmla="*/ 269515 w 879115"/>
                  <a:gd name="connsiteY48" fmla="*/ 1426368 h 1497806"/>
                  <a:gd name="connsiteX49" fmla="*/ 276658 w 879115"/>
                  <a:gd name="connsiteY49" fmla="*/ 1431131 h 1497806"/>
                  <a:gd name="connsiteX50" fmla="*/ 293327 w 879115"/>
                  <a:gd name="connsiteY50" fmla="*/ 1450181 h 1497806"/>
                  <a:gd name="connsiteX51" fmla="*/ 312377 w 879115"/>
                  <a:gd name="connsiteY51" fmla="*/ 1471612 h 1497806"/>
                  <a:gd name="connsiteX52" fmla="*/ 326665 w 879115"/>
                  <a:gd name="connsiteY52" fmla="*/ 1481137 h 1497806"/>
                  <a:gd name="connsiteX53" fmla="*/ 333808 w 879115"/>
                  <a:gd name="connsiteY53" fmla="*/ 1483518 h 1497806"/>
                  <a:gd name="connsiteX54" fmla="*/ 355240 w 879115"/>
                  <a:gd name="connsiteY54" fmla="*/ 1495425 h 1497806"/>
                  <a:gd name="connsiteX55" fmla="*/ 362383 w 879115"/>
                  <a:gd name="connsiteY55" fmla="*/ 1497806 h 1497806"/>
                  <a:gd name="connsiteX56" fmla="*/ 369527 w 879115"/>
                  <a:gd name="connsiteY56" fmla="*/ 1495425 h 1497806"/>
                  <a:gd name="connsiteX57" fmla="*/ 371908 w 879115"/>
                  <a:gd name="connsiteY57" fmla="*/ 1488281 h 1497806"/>
                  <a:gd name="connsiteX58" fmla="*/ 364765 w 879115"/>
                  <a:gd name="connsiteY58" fmla="*/ 1459706 h 1497806"/>
                  <a:gd name="connsiteX59" fmla="*/ 360002 w 879115"/>
                  <a:gd name="connsiteY59" fmla="*/ 1445418 h 1497806"/>
                  <a:gd name="connsiteX60" fmla="*/ 357621 w 879115"/>
                  <a:gd name="connsiteY60" fmla="*/ 1438275 h 1497806"/>
                  <a:gd name="connsiteX61" fmla="*/ 355240 w 879115"/>
                  <a:gd name="connsiteY61" fmla="*/ 1419225 h 1497806"/>
                  <a:gd name="connsiteX62" fmla="*/ 352858 w 879115"/>
                  <a:gd name="connsiteY62" fmla="*/ 1316831 h 1497806"/>
                  <a:gd name="connsiteX63" fmla="*/ 345715 w 879115"/>
                  <a:gd name="connsiteY63" fmla="*/ 1309687 h 1497806"/>
                  <a:gd name="connsiteX64" fmla="*/ 329046 w 879115"/>
                  <a:gd name="connsiteY64" fmla="*/ 1288256 h 1497806"/>
                  <a:gd name="connsiteX65" fmla="*/ 329046 w 879115"/>
                  <a:gd name="connsiteY65" fmla="*/ 1262062 h 1497806"/>
                  <a:gd name="connsiteX66" fmla="*/ 336190 w 879115"/>
                  <a:gd name="connsiteY66" fmla="*/ 1254918 h 1497806"/>
                  <a:gd name="connsiteX67" fmla="*/ 345715 w 879115"/>
                  <a:gd name="connsiteY67" fmla="*/ 1240631 h 1497806"/>
                  <a:gd name="connsiteX68" fmla="*/ 355240 w 879115"/>
                  <a:gd name="connsiteY68" fmla="*/ 1228725 h 1497806"/>
                  <a:gd name="connsiteX69" fmla="*/ 364765 w 879115"/>
                  <a:gd name="connsiteY69" fmla="*/ 1219200 h 1497806"/>
                  <a:gd name="connsiteX70" fmla="*/ 379052 w 879115"/>
                  <a:gd name="connsiteY70" fmla="*/ 1209675 h 1497806"/>
                  <a:gd name="connsiteX71" fmla="*/ 383815 w 879115"/>
                  <a:gd name="connsiteY71" fmla="*/ 1202531 h 1497806"/>
                  <a:gd name="connsiteX72" fmla="*/ 398102 w 879115"/>
                  <a:gd name="connsiteY72" fmla="*/ 1195387 h 1497806"/>
                  <a:gd name="connsiteX73" fmla="*/ 407627 w 879115"/>
                  <a:gd name="connsiteY73" fmla="*/ 1188243 h 1497806"/>
                  <a:gd name="connsiteX74" fmla="*/ 419533 w 879115"/>
                  <a:gd name="connsiteY74" fmla="*/ 1176337 h 1497806"/>
                  <a:gd name="connsiteX75" fmla="*/ 431440 w 879115"/>
                  <a:gd name="connsiteY75" fmla="*/ 1166812 h 1497806"/>
                  <a:gd name="connsiteX76" fmla="*/ 438583 w 879115"/>
                  <a:gd name="connsiteY76" fmla="*/ 1162050 h 1497806"/>
                  <a:gd name="connsiteX77" fmla="*/ 452871 w 879115"/>
                  <a:gd name="connsiteY77" fmla="*/ 1157287 h 1497806"/>
                  <a:gd name="connsiteX78" fmla="*/ 467158 w 879115"/>
                  <a:gd name="connsiteY78" fmla="*/ 1150143 h 1497806"/>
                  <a:gd name="connsiteX79" fmla="*/ 481446 w 879115"/>
                  <a:gd name="connsiteY79" fmla="*/ 1138237 h 1497806"/>
                  <a:gd name="connsiteX80" fmla="*/ 488590 w 879115"/>
                  <a:gd name="connsiteY80" fmla="*/ 1133475 h 1497806"/>
                  <a:gd name="connsiteX81" fmla="*/ 486208 w 879115"/>
                  <a:gd name="connsiteY81" fmla="*/ 1095375 h 1497806"/>
                  <a:gd name="connsiteX82" fmla="*/ 479065 w 879115"/>
                  <a:gd name="connsiteY82" fmla="*/ 1090612 h 1497806"/>
                  <a:gd name="connsiteX83" fmla="*/ 474302 w 879115"/>
                  <a:gd name="connsiteY83" fmla="*/ 1083468 h 1497806"/>
                  <a:gd name="connsiteX84" fmla="*/ 471921 w 879115"/>
                  <a:gd name="connsiteY84" fmla="*/ 1076325 h 1497806"/>
                  <a:gd name="connsiteX85" fmla="*/ 421915 w 879115"/>
                  <a:gd name="connsiteY85" fmla="*/ 1081087 h 1497806"/>
                  <a:gd name="connsiteX86" fmla="*/ 414771 w 879115"/>
                  <a:gd name="connsiteY86" fmla="*/ 1078706 h 1497806"/>
                  <a:gd name="connsiteX87" fmla="*/ 410008 w 879115"/>
                  <a:gd name="connsiteY87" fmla="*/ 1071562 h 1497806"/>
                  <a:gd name="connsiteX88" fmla="*/ 405246 w 879115"/>
                  <a:gd name="connsiteY88" fmla="*/ 1054893 h 1497806"/>
                  <a:gd name="connsiteX89" fmla="*/ 402865 w 879115"/>
                  <a:gd name="connsiteY89" fmla="*/ 1042987 h 1497806"/>
                  <a:gd name="connsiteX90" fmla="*/ 398102 w 879115"/>
                  <a:gd name="connsiteY90" fmla="*/ 995362 h 1497806"/>
                  <a:gd name="connsiteX91" fmla="*/ 388577 w 879115"/>
                  <a:gd name="connsiteY91" fmla="*/ 985837 h 1497806"/>
                  <a:gd name="connsiteX92" fmla="*/ 383815 w 879115"/>
                  <a:gd name="connsiteY92" fmla="*/ 978693 h 1497806"/>
                  <a:gd name="connsiteX93" fmla="*/ 379052 w 879115"/>
                  <a:gd name="connsiteY93" fmla="*/ 964406 h 1497806"/>
                  <a:gd name="connsiteX94" fmla="*/ 386196 w 879115"/>
                  <a:gd name="connsiteY94" fmla="*/ 947737 h 1497806"/>
                  <a:gd name="connsiteX95" fmla="*/ 393340 w 879115"/>
                  <a:gd name="connsiteY95" fmla="*/ 942975 h 1497806"/>
                  <a:gd name="connsiteX96" fmla="*/ 398102 w 879115"/>
                  <a:gd name="connsiteY96" fmla="*/ 935831 h 1497806"/>
                  <a:gd name="connsiteX97" fmla="*/ 450490 w 879115"/>
                  <a:gd name="connsiteY97" fmla="*/ 938212 h 1497806"/>
                  <a:gd name="connsiteX98" fmla="*/ 457633 w 879115"/>
                  <a:gd name="connsiteY98" fmla="*/ 945356 h 1497806"/>
                  <a:gd name="connsiteX99" fmla="*/ 471921 w 879115"/>
                  <a:gd name="connsiteY99" fmla="*/ 959643 h 1497806"/>
                  <a:gd name="connsiteX100" fmla="*/ 469540 w 879115"/>
                  <a:gd name="connsiteY100" fmla="*/ 966787 h 1497806"/>
                  <a:gd name="connsiteX101" fmla="*/ 476683 w 879115"/>
                  <a:gd name="connsiteY101" fmla="*/ 971550 h 1497806"/>
                  <a:gd name="connsiteX102" fmla="*/ 512402 w 879115"/>
                  <a:gd name="connsiteY102" fmla="*/ 973931 h 1497806"/>
                  <a:gd name="connsiteX103" fmla="*/ 536215 w 879115"/>
                  <a:gd name="connsiteY103" fmla="*/ 971550 h 1497806"/>
                  <a:gd name="connsiteX104" fmla="*/ 538596 w 879115"/>
                  <a:gd name="connsiteY104" fmla="*/ 964406 h 1497806"/>
                  <a:gd name="connsiteX105" fmla="*/ 545740 w 879115"/>
                  <a:gd name="connsiteY105" fmla="*/ 957262 h 1497806"/>
                  <a:gd name="connsiteX106" fmla="*/ 543358 w 879115"/>
                  <a:gd name="connsiteY106" fmla="*/ 919162 h 1497806"/>
                  <a:gd name="connsiteX107" fmla="*/ 538596 w 879115"/>
                  <a:gd name="connsiteY107" fmla="*/ 909637 h 1497806"/>
                  <a:gd name="connsiteX108" fmla="*/ 536215 w 879115"/>
                  <a:gd name="connsiteY108" fmla="*/ 902493 h 1497806"/>
                  <a:gd name="connsiteX109" fmla="*/ 533833 w 879115"/>
                  <a:gd name="connsiteY109" fmla="*/ 892968 h 1497806"/>
                  <a:gd name="connsiteX110" fmla="*/ 519546 w 879115"/>
                  <a:gd name="connsiteY110" fmla="*/ 876300 h 1497806"/>
                  <a:gd name="connsiteX111" fmla="*/ 514783 w 879115"/>
                  <a:gd name="connsiteY111" fmla="*/ 869156 h 1497806"/>
                  <a:gd name="connsiteX112" fmla="*/ 507640 w 879115"/>
                  <a:gd name="connsiteY112" fmla="*/ 866775 h 1497806"/>
                  <a:gd name="connsiteX113" fmla="*/ 474302 w 879115"/>
                  <a:gd name="connsiteY113" fmla="*/ 866775 h 1497806"/>
                  <a:gd name="connsiteX114" fmla="*/ 467158 w 879115"/>
                  <a:gd name="connsiteY114" fmla="*/ 862012 h 1497806"/>
                  <a:gd name="connsiteX115" fmla="*/ 457633 w 879115"/>
                  <a:gd name="connsiteY115" fmla="*/ 847725 h 1497806"/>
                  <a:gd name="connsiteX116" fmla="*/ 452871 w 879115"/>
                  <a:gd name="connsiteY116" fmla="*/ 833437 h 1497806"/>
                  <a:gd name="connsiteX117" fmla="*/ 457633 w 879115"/>
                  <a:gd name="connsiteY117" fmla="*/ 778668 h 1497806"/>
                  <a:gd name="connsiteX118" fmla="*/ 464777 w 879115"/>
                  <a:gd name="connsiteY118" fmla="*/ 771525 h 1497806"/>
                  <a:gd name="connsiteX119" fmla="*/ 474302 w 879115"/>
                  <a:gd name="connsiteY119" fmla="*/ 757237 h 1497806"/>
                  <a:gd name="connsiteX120" fmla="*/ 488590 w 879115"/>
                  <a:gd name="connsiteY120" fmla="*/ 742950 h 1497806"/>
                  <a:gd name="connsiteX121" fmla="*/ 498115 w 879115"/>
                  <a:gd name="connsiteY121" fmla="*/ 735806 h 1497806"/>
                  <a:gd name="connsiteX122" fmla="*/ 505258 w 879115"/>
                  <a:gd name="connsiteY122" fmla="*/ 726281 h 1497806"/>
                  <a:gd name="connsiteX123" fmla="*/ 512402 w 879115"/>
                  <a:gd name="connsiteY123" fmla="*/ 721518 h 1497806"/>
                  <a:gd name="connsiteX124" fmla="*/ 526690 w 879115"/>
                  <a:gd name="connsiteY124" fmla="*/ 709612 h 1497806"/>
                  <a:gd name="connsiteX125" fmla="*/ 533833 w 879115"/>
                  <a:gd name="connsiteY125" fmla="*/ 704850 h 1497806"/>
                  <a:gd name="connsiteX126" fmla="*/ 543358 w 879115"/>
                  <a:gd name="connsiteY126" fmla="*/ 692943 h 1497806"/>
                  <a:gd name="connsiteX127" fmla="*/ 557646 w 879115"/>
                  <a:gd name="connsiteY127" fmla="*/ 681037 h 1497806"/>
                  <a:gd name="connsiteX128" fmla="*/ 571933 w 879115"/>
                  <a:gd name="connsiteY128" fmla="*/ 664368 h 1497806"/>
                  <a:gd name="connsiteX129" fmla="*/ 581458 w 879115"/>
                  <a:gd name="connsiteY129" fmla="*/ 659606 h 1497806"/>
                  <a:gd name="connsiteX130" fmla="*/ 595746 w 879115"/>
                  <a:gd name="connsiteY130" fmla="*/ 650081 h 1497806"/>
                  <a:gd name="connsiteX131" fmla="*/ 600508 w 879115"/>
                  <a:gd name="connsiteY131" fmla="*/ 635793 h 1497806"/>
                  <a:gd name="connsiteX132" fmla="*/ 602890 w 879115"/>
                  <a:gd name="connsiteY132" fmla="*/ 628650 h 1497806"/>
                  <a:gd name="connsiteX133" fmla="*/ 605271 w 879115"/>
                  <a:gd name="connsiteY133" fmla="*/ 619125 h 1497806"/>
                  <a:gd name="connsiteX134" fmla="*/ 602890 w 879115"/>
                  <a:gd name="connsiteY134" fmla="*/ 600075 h 1497806"/>
                  <a:gd name="connsiteX135" fmla="*/ 588602 w 879115"/>
                  <a:gd name="connsiteY135" fmla="*/ 590550 h 1497806"/>
                  <a:gd name="connsiteX136" fmla="*/ 590983 w 879115"/>
                  <a:gd name="connsiteY136" fmla="*/ 571500 h 1497806"/>
                  <a:gd name="connsiteX137" fmla="*/ 590983 w 879115"/>
                  <a:gd name="connsiteY137" fmla="*/ 516731 h 1497806"/>
                  <a:gd name="connsiteX138" fmla="*/ 574315 w 879115"/>
                  <a:gd name="connsiteY138" fmla="*/ 500062 h 1497806"/>
                  <a:gd name="connsiteX139" fmla="*/ 557646 w 879115"/>
                  <a:gd name="connsiteY139" fmla="*/ 485775 h 1497806"/>
                  <a:gd name="connsiteX140" fmla="*/ 555265 w 879115"/>
                  <a:gd name="connsiteY140" fmla="*/ 478631 h 1497806"/>
                  <a:gd name="connsiteX141" fmla="*/ 550502 w 879115"/>
                  <a:gd name="connsiteY141" fmla="*/ 471487 h 1497806"/>
                  <a:gd name="connsiteX142" fmla="*/ 555265 w 879115"/>
                  <a:gd name="connsiteY142" fmla="*/ 423862 h 1497806"/>
                  <a:gd name="connsiteX143" fmla="*/ 560027 w 879115"/>
                  <a:gd name="connsiteY143" fmla="*/ 416718 h 1497806"/>
                  <a:gd name="connsiteX144" fmla="*/ 567171 w 879115"/>
                  <a:gd name="connsiteY144" fmla="*/ 411956 h 1497806"/>
                  <a:gd name="connsiteX145" fmla="*/ 571933 w 879115"/>
                  <a:gd name="connsiteY145" fmla="*/ 404812 h 1497806"/>
                  <a:gd name="connsiteX146" fmla="*/ 567171 w 879115"/>
                  <a:gd name="connsiteY146" fmla="*/ 335756 h 1497806"/>
                  <a:gd name="connsiteX147" fmla="*/ 598127 w 879115"/>
                  <a:gd name="connsiteY147" fmla="*/ 335756 h 1497806"/>
                  <a:gd name="connsiteX148" fmla="*/ 612415 w 879115"/>
                  <a:gd name="connsiteY148" fmla="*/ 347662 h 1497806"/>
                  <a:gd name="connsiteX149" fmla="*/ 624321 w 879115"/>
                  <a:gd name="connsiteY149" fmla="*/ 350043 h 1497806"/>
                  <a:gd name="connsiteX150" fmla="*/ 631465 w 879115"/>
                  <a:gd name="connsiteY150" fmla="*/ 352425 h 1497806"/>
                  <a:gd name="connsiteX151" fmla="*/ 638608 w 879115"/>
                  <a:gd name="connsiteY151" fmla="*/ 357187 h 1497806"/>
                  <a:gd name="connsiteX152" fmla="*/ 645752 w 879115"/>
                  <a:gd name="connsiteY152" fmla="*/ 359568 h 1497806"/>
                  <a:gd name="connsiteX153" fmla="*/ 671946 w 879115"/>
                  <a:gd name="connsiteY153" fmla="*/ 366712 h 1497806"/>
                  <a:gd name="connsiteX154" fmla="*/ 690996 w 879115"/>
                  <a:gd name="connsiteY154" fmla="*/ 361950 h 1497806"/>
                  <a:gd name="connsiteX155" fmla="*/ 698140 w 879115"/>
                  <a:gd name="connsiteY155" fmla="*/ 354806 h 1497806"/>
                  <a:gd name="connsiteX156" fmla="*/ 707665 w 879115"/>
                  <a:gd name="connsiteY156" fmla="*/ 342900 h 1497806"/>
                  <a:gd name="connsiteX157" fmla="*/ 712427 w 879115"/>
                  <a:gd name="connsiteY157" fmla="*/ 335756 h 1497806"/>
                  <a:gd name="connsiteX158" fmla="*/ 719571 w 879115"/>
                  <a:gd name="connsiteY158" fmla="*/ 328612 h 1497806"/>
                  <a:gd name="connsiteX159" fmla="*/ 729096 w 879115"/>
                  <a:gd name="connsiteY159" fmla="*/ 311943 h 1497806"/>
                  <a:gd name="connsiteX160" fmla="*/ 736240 w 879115"/>
                  <a:gd name="connsiteY160" fmla="*/ 304800 h 1497806"/>
                  <a:gd name="connsiteX161" fmla="*/ 741002 w 879115"/>
                  <a:gd name="connsiteY161" fmla="*/ 290512 h 1497806"/>
                  <a:gd name="connsiteX162" fmla="*/ 736240 w 879115"/>
                  <a:gd name="connsiteY162" fmla="*/ 261937 h 1497806"/>
                  <a:gd name="connsiteX163" fmla="*/ 738621 w 879115"/>
                  <a:gd name="connsiteY163" fmla="*/ 216693 h 1497806"/>
                  <a:gd name="connsiteX164" fmla="*/ 752908 w 879115"/>
                  <a:gd name="connsiteY164" fmla="*/ 211931 h 1497806"/>
                  <a:gd name="connsiteX165" fmla="*/ 760052 w 879115"/>
                  <a:gd name="connsiteY165" fmla="*/ 209550 h 1497806"/>
                  <a:gd name="connsiteX166" fmla="*/ 767196 w 879115"/>
                  <a:gd name="connsiteY166" fmla="*/ 204787 h 1497806"/>
                  <a:gd name="connsiteX167" fmla="*/ 781483 w 879115"/>
                  <a:gd name="connsiteY167" fmla="*/ 214312 h 1497806"/>
                  <a:gd name="connsiteX168" fmla="*/ 786246 w 879115"/>
                  <a:gd name="connsiteY168" fmla="*/ 221456 h 1497806"/>
                  <a:gd name="connsiteX169" fmla="*/ 788627 w 879115"/>
                  <a:gd name="connsiteY169" fmla="*/ 228600 h 1497806"/>
                  <a:gd name="connsiteX170" fmla="*/ 791008 w 879115"/>
                  <a:gd name="connsiteY170" fmla="*/ 238125 h 1497806"/>
                  <a:gd name="connsiteX171" fmla="*/ 802915 w 879115"/>
                  <a:gd name="connsiteY171" fmla="*/ 252412 h 1497806"/>
                  <a:gd name="connsiteX172" fmla="*/ 810058 w 879115"/>
                  <a:gd name="connsiteY172" fmla="*/ 257175 h 1497806"/>
                  <a:gd name="connsiteX173" fmla="*/ 824346 w 879115"/>
                  <a:gd name="connsiteY173" fmla="*/ 269081 h 1497806"/>
                  <a:gd name="connsiteX174" fmla="*/ 821965 w 879115"/>
                  <a:gd name="connsiteY174" fmla="*/ 278606 h 1497806"/>
                  <a:gd name="connsiteX175" fmla="*/ 817202 w 879115"/>
                  <a:gd name="connsiteY175" fmla="*/ 292893 h 1497806"/>
                  <a:gd name="connsiteX176" fmla="*/ 824346 w 879115"/>
                  <a:gd name="connsiteY176" fmla="*/ 297656 h 1497806"/>
                  <a:gd name="connsiteX177" fmla="*/ 838633 w 879115"/>
                  <a:gd name="connsiteY177" fmla="*/ 292893 h 1497806"/>
                  <a:gd name="connsiteX178" fmla="*/ 841015 w 879115"/>
                  <a:gd name="connsiteY178" fmla="*/ 285750 h 1497806"/>
                  <a:gd name="connsiteX179" fmla="*/ 843396 w 879115"/>
                  <a:gd name="connsiteY179" fmla="*/ 261937 h 1497806"/>
                  <a:gd name="connsiteX180" fmla="*/ 857683 w 879115"/>
                  <a:gd name="connsiteY180" fmla="*/ 257175 h 1497806"/>
                  <a:gd name="connsiteX181" fmla="*/ 864827 w 879115"/>
                  <a:gd name="connsiteY181" fmla="*/ 252412 h 1497806"/>
                  <a:gd name="connsiteX182" fmla="*/ 867208 w 879115"/>
                  <a:gd name="connsiteY182" fmla="*/ 245268 h 1497806"/>
                  <a:gd name="connsiteX183" fmla="*/ 871971 w 879115"/>
                  <a:gd name="connsiteY183" fmla="*/ 238125 h 1497806"/>
                  <a:gd name="connsiteX184" fmla="*/ 876733 w 879115"/>
                  <a:gd name="connsiteY184" fmla="*/ 221456 h 1497806"/>
                  <a:gd name="connsiteX185" fmla="*/ 879115 w 879115"/>
                  <a:gd name="connsiteY185" fmla="*/ 202406 h 1497806"/>
                  <a:gd name="connsiteX186" fmla="*/ 876733 w 879115"/>
                  <a:gd name="connsiteY186" fmla="*/ 164306 h 1497806"/>
                  <a:gd name="connsiteX187" fmla="*/ 862446 w 879115"/>
                  <a:gd name="connsiteY187" fmla="*/ 135731 h 1497806"/>
                  <a:gd name="connsiteX188" fmla="*/ 850540 w 879115"/>
                  <a:gd name="connsiteY188" fmla="*/ 114300 h 1497806"/>
                  <a:gd name="connsiteX189" fmla="*/ 841015 w 879115"/>
                  <a:gd name="connsiteY189" fmla="*/ 104775 h 1497806"/>
                  <a:gd name="connsiteX190" fmla="*/ 824346 w 879115"/>
                  <a:gd name="connsiteY190" fmla="*/ 90487 h 1497806"/>
                  <a:gd name="connsiteX191" fmla="*/ 817202 w 879115"/>
                  <a:gd name="connsiteY191" fmla="*/ 73818 h 1497806"/>
                  <a:gd name="connsiteX192" fmla="*/ 800533 w 879115"/>
                  <a:gd name="connsiteY192" fmla="*/ 54768 h 1497806"/>
                  <a:gd name="connsiteX193" fmla="*/ 779102 w 879115"/>
                  <a:gd name="connsiteY193" fmla="*/ 35718 h 1497806"/>
                  <a:gd name="connsiteX194" fmla="*/ 774340 w 879115"/>
                  <a:gd name="connsiteY194" fmla="*/ 28575 h 1497806"/>
                  <a:gd name="connsiteX195" fmla="*/ 760052 w 879115"/>
                  <a:gd name="connsiteY195" fmla="*/ 21431 h 1497806"/>
                  <a:gd name="connsiteX196" fmla="*/ 705283 w 879115"/>
                  <a:gd name="connsiteY196" fmla="*/ 11906 h 1497806"/>
                  <a:gd name="connsiteX197" fmla="*/ 698140 w 879115"/>
                  <a:gd name="connsiteY197" fmla="*/ 9525 h 1497806"/>
                  <a:gd name="connsiteX198" fmla="*/ 674327 w 879115"/>
                  <a:gd name="connsiteY198" fmla="*/ 2381 h 1497806"/>
                  <a:gd name="connsiteX199" fmla="*/ 667183 w 879115"/>
                  <a:gd name="connsiteY199" fmla="*/ 0 h 1497806"/>
                  <a:gd name="connsiteX200" fmla="*/ 631465 w 879115"/>
                  <a:gd name="connsiteY200" fmla="*/ 4762 h 1497806"/>
                  <a:gd name="connsiteX201" fmla="*/ 617177 w 879115"/>
                  <a:gd name="connsiteY201" fmla="*/ 14287 h 1497806"/>
                  <a:gd name="connsiteX202" fmla="*/ 593365 w 879115"/>
                  <a:gd name="connsiteY202" fmla="*/ 35718 h 1497806"/>
                  <a:gd name="connsiteX203" fmla="*/ 571933 w 879115"/>
                  <a:gd name="connsiteY203" fmla="*/ 45243 h 1497806"/>
                  <a:gd name="connsiteX204" fmla="*/ 564790 w 879115"/>
                  <a:gd name="connsiteY204" fmla="*/ 47625 h 1497806"/>
                  <a:gd name="connsiteX205" fmla="*/ 550502 w 879115"/>
                  <a:gd name="connsiteY205" fmla="*/ 54768 h 1497806"/>
                  <a:gd name="connsiteX206" fmla="*/ 536215 w 879115"/>
                  <a:gd name="connsiteY206" fmla="*/ 64293 h 1497806"/>
                  <a:gd name="connsiteX207" fmla="*/ 529071 w 879115"/>
                  <a:gd name="connsiteY207" fmla="*/ 69056 h 1497806"/>
                  <a:gd name="connsiteX208" fmla="*/ 512402 w 879115"/>
                  <a:gd name="connsiteY208" fmla="*/ 90487 h 1497806"/>
                  <a:gd name="connsiteX209" fmla="*/ 498115 w 879115"/>
                  <a:gd name="connsiteY209" fmla="*/ 100012 h 1497806"/>
                  <a:gd name="connsiteX210" fmla="*/ 464777 w 879115"/>
                  <a:gd name="connsiteY210" fmla="*/ 102393 h 1497806"/>
                  <a:gd name="connsiteX211" fmla="*/ 464777 w 879115"/>
                  <a:gd name="connsiteY211" fmla="*/ 159543 h 1497806"/>
                  <a:gd name="connsiteX212" fmla="*/ 483827 w 879115"/>
                  <a:gd name="connsiteY212" fmla="*/ 176212 h 1497806"/>
                  <a:gd name="connsiteX213" fmla="*/ 490971 w 879115"/>
                  <a:gd name="connsiteY213" fmla="*/ 180975 h 1497806"/>
                  <a:gd name="connsiteX214" fmla="*/ 498115 w 879115"/>
                  <a:gd name="connsiteY214" fmla="*/ 202406 h 1497806"/>
                  <a:gd name="connsiteX215" fmla="*/ 500496 w 879115"/>
                  <a:gd name="connsiteY215" fmla="*/ 209550 h 1497806"/>
                  <a:gd name="connsiteX216" fmla="*/ 498115 w 879115"/>
                  <a:gd name="connsiteY216" fmla="*/ 302418 h 1497806"/>
                  <a:gd name="connsiteX217" fmla="*/ 490971 w 879115"/>
                  <a:gd name="connsiteY217" fmla="*/ 323850 h 1497806"/>
                  <a:gd name="connsiteX218" fmla="*/ 488590 w 879115"/>
                  <a:gd name="connsiteY218" fmla="*/ 330993 h 1497806"/>
                  <a:gd name="connsiteX219" fmla="*/ 479065 w 879115"/>
                  <a:gd name="connsiteY219" fmla="*/ 345281 h 1497806"/>
                  <a:gd name="connsiteX220" fmla="*/ 471921 w 879115"/>
                  <a:gd name="connsiteY220" fmla="*/ 361950 h 1497806"/>
                  <a:gd name="connsiteX221" fmla="*/ 460015 w 879115"/>
                  <a:gd name="connsiteY221" fmla="*/ 383381 h 1497806"/>
                  <a:gd name="connsiteX222" fmla="*/ 452871 w 879115"/>
                  <a:gd name="connsiteY222" fmla="*/ 390525 h 1497806"/>
                  <a:gd name="connsiteX223" fmla="*/ 440965 w 879115"/>
                  <a:gd name="connsiteY223" fmla="*/ 402431 h 1497806"/>
                  <a:gd name="connsiteX224" fmla="*/ 431440 w 879115"/>
                  <a:gd name="connsiteY224" fmla="*/ 416718 h 1497806"/>
                  <a:gd name="connsiteX225" fmla="*/ 426677 w 879115"/>
                  <a:gd name="connsiteY225" fmla="*/ 423862 h 1497806"/>
                  <a:gd name="connsiteX226" fmla="*/ 419533 w 879115"/>
                  <a:gd name="connsiteY226" fmla="*/ 426243 h 1497806"/>
                  <a:gd name="connsiteX227" fmla="*/ 407627 w 879115"/>
                  <a:gd name="connsiteY227" fmla="*/ 447675 h 1497806"/>
                  <a:gd name="connsiteX228" fmla="*/ 402865 w 879115"/>
                  <a:gd name="connsiteY228" fmla="*/ 454818 h 1497806"/>
                  <a:gd name="connsiteX229" fmla="*/ 395721 w 879115"/>
                  <a:gd name="connsiteY229" fmla="*/ 459581 h 1497806"/>
                  <a:gd name="connsiteX230" fmla="*/ 383815 w 879115"/>
                  <a:gd name="connsiteY230" fmla="*/ 481012 h 1497806"/>
                  <a:gd name="connsiteX231" fmla="*/ 369527 w 879115"/>
                  <a:gd name="connsiteY231" fmla="*/ 495300 h 1497806"/>
                  <a:gd name="connsiteX232" fmla="*/ 362383 w 879115"/>
                  <a:gd name="connsiteY232" fmla="*/ 509587 h 1497806"/>
                  <a:gd name="connsiteX233" fmla="*/ 360002 w 879115"/>
                  <a:gd name="connsiteY233" fmla="*/ 516731 h 1497806"/>
                  <a:gd name="connsiteX234" fmla="*/ 355240 w 879115"/>
                  <a:gd name="connsiteY234" fmla="*/ 523875 h 1497806"/>
                  <a:gd name="connsiteX235" fmla="*/ 352858 w 879115"/>
                  <a:gd name="connsiteY235" fmla="*/ 531018 h 1497806"/>
                  <a:gd name="connsiteX236" fmla="*/ 324283 w 879115"/>
                  <a:gd name="connsiteY236" fmla="*/ 533400 h 1497806"/>
                  <a:gd name="connsiteX237" fmla="*/ 305233 w 879115"/>
                  <a:gd name="connsiteY237" fmla="*/ 550068 h 1497806"/>
                  <a:gd name="connsiteX238" fmla="*/ 298090 w 879115"/>
                  <a:gd name="connsiteY238" fmla="*/ 554831 h 1497806"/>
                  <a:gd name="connsiteX239" fmla="*/ 288565 w 879115"/>
                  <a:gd name="connsiteY239" fmla="*/ 564356 h 1497806"/>
                  <a:gd name="connsiteX240" fmla="*/ 279040 w 879115"/>
                  <a:gd name="connsiteY240" fmla="*/ 578643 h 1497806"/>
                  <a:gd name="connsiteX241" fmla="*/ 281421 w 879115"/>
                  <a:gd name="connsiteY241" fmla="*/ 602456 h 1497806"/>
                  <a:gd name="connsiteX242" fmla="*/ 283802 w 879115"/>
                  <a:gd name="connsiteY242" fmla="*/ 609600 h 1497806"/>
                  <a:gd name="connsiteX243" fmla="*/ 286183 w 879115"/>
                  <a:gd name="connsiteY243" fmla="*/ 621506 h 1497806"/>
                  <a:gd name="connsiteX244" fmla="*/ 293327 w 879115"/>
                  <a:gd name="connsiteY244" fmla="*/ 642937 h 1497806"/>
                  <a:gd name="connsiteX245" fmla="*/ 295708 w 879115"/>
                  <a:gd name="connsiteY245" fmla="*/ 650081 h 1497806"/>
                  <a:gd name="connsiteX246" fmla="*/ 293327 w 879115"/>
                  <a:gd name="connsiteY246" fmla="*/ 673893 h 1497806"/>
                  <a:gd name="connsiteX247" fmla="*/ 290946 w 879115"/>
                  <a:gd name="connsiteY247" fmla="*/ 681037 h 1497806"/>
                  <a:gd name="connsiteX248" fmla="*/ 283802 w 879115"/>
                  <a:gd name="connsiteY248" fmla="*/ 683418 h 1497806"/>
                  <a:gd name="connsiteX249" fmla="*/ 279040 w 879115"/>
                  <a:gd name="connsiteY249" fmla="*/ 690562 h 1497806"/>
                  <a:gd name="connsiteX250" fmla="*/ 276658 w 879115"/>
                  <a:gd name="connsiteY250" fmla="*/ 697706 h 1497806"/>
                  <a:gd name="connsiteX251" fmla="*/ 269515 w 879115"/>
                  <a:gd name="connsiteY251" fmla="*/ 700087 h 1497806"/>
                  <a:gd name="connsiteX252" fmla="*/ 267133 w 879115"/>
                  <a:gd name="connsiteY252" fmla="*/ 707231 h 1497806"/>
                  <a:gd name="connsiteX253" fmla="*/ 259990 w 879115"/>
                  <a:gd name="connsiteY253" fmla="*/ 709612 h 1497806"/>
                  <a:gd name="connsiteX254" fmla="*/ 245702 w 879115"/>
                  <a:gd name="connsiteY254" fmla="*/ 719137 h 1497806"/>
                  <a:gd name="connsiteX255" fmla="*/ 231415 w 879115"/>
                  <a:gd name="connsiteY255" fmla="*/ 726281 h 1497806"/>
                  <a:gd name="connsiteX256" fmla="*/ 224271 w 879115"/>
                  <a:gd name="connsiteY256" fmla="*/ 731043 h 1497806"/>
                  <a:gd name="connsiteX257" fmla="*/ 217127 w 879115"/>
                  <a:gd name="connsiteY257" fmla="*/ 733425 h 1497806"/>
                  <a:gd name="connsiteX258" fmla="*/ 209983 w 879115"/>
                  <a:gd name="connsiteY258" fmla="*/ 738187 h 1497806"/>
                  <a:gd name="connsiteX259" fmla="*/ 190933 w 879115"/>
                  <a:gd name="connsiteY259" fmla="*/ 742950 h 1497806"/>
                  <a:gd name="connsiteX260" fmla="*/ 183790 w 879115"/>
                  <a:gd name="connsiteY260" fmla="*/ 745331 h 1497806"/>
                  <a:gd name="connsiteX261" fmla="*/ 176646 w 879115"/>
                  <a:gd name="connsiteY261" fmla="*/ 750093 h 1497806"/>
                  <a:gd name="connsiteX262" fmla="*/ 167121 w 879115"/>
                  <a:gd name="connsiteY262" fmla="*/ 752475 h 1497806"/>
                  <a:gd name="connsiteX263" fmla="*/ 148071 w 879115"/>
                  <a:gd name="connsiteY263" fmla="*/ 764381 h 1497806"/>
                  <a:gd name="connsiteX264" fmla="*/ 119496 w 879115"/>
                  <a:gd name="connsiteY264" fmla="*/ 773906 h 1497806"/>
                  <a:gd name="connsiteX265" fmla="*/ 112352 w 879115"/>
                  <a:gd name="connsiteY265" fmla="*/ 776287 h 1497806"/>
                  <a:gd name="connsiteX266" fmla="*/ 105208 w 879115"/>
                  <a:gd name="connsiteY266" fmla="*/ 778668 h 1497806"/>
                  <a:gd name="connsiteX267" fmla="*/ 55202 w 879115"/>
                  <a:gd name="connsiteY267" fmla="*/ 781050 h 1497806"/>
                  <a:gd name="connsiteX268" fmla="*/ 31390 w 879115"/>
                  <a:gd name="connsiteY268" fmla="*/ 788193 h 1497806"/>
                  <a:gd name="connsiteX269" fmla="*/ 24246 w 879115"/>
                  <a:gd name="connsiteY269" fmla="*/ 790575 h 1497806"/>
                  <a:gd name="connsiteX270" fmla="*/ 17102 w 879115"/>
                  <a:gd name="connsiteY270" fmla="*/ 804862 h 1497806"/>
                  <a:gd name="connsiteX271" fmla="*/ 433 w 879115"/>
                  <a:gd name="connsiteY271" fmla="*/ 816768 h 1497806"/>
                  <a:gd name="connsiteX0" fmla="*/ 433 w 879115"/>
                  <a:gd name="connsiteY0" fmla="*/ 816768 h 1497806"/>
                  <a:gd name="connsiteX1" fmla="*/ 5196 w 879115"/>
                  <a:gd name="connsiteY1" fmla="*/ 828675 h 1497806"/>
                  <a:gd name="connsiteX2" fmla="*/ 7577 w 879115"/>
                  <a:gd name="connsiteY2" fmla="*/ 838200 h 1497806"/>
                  <a:gd name="connsiteX3" fmla="*/ 14721 w 879115"/>
                  <a:gd name="connsiteY3" fmla="*/ 842962 h 1497806"/>
                  <a:gd name="connsiteX4" fmla="*/ 74252 w 879115"/>
                  <a:gd name="connsiteY4" fmla="*/ 840581 h 1497806"/>
                  <a:gd name="connsiteX5" fmla="*/ 90921 w 879115"/>
                  <a:gd name="connsiteY5" fmla="*/ 835818 h 1497806"/>
                  <a:gd name="connsiteX6" fmla="*/ 105208 w 879115"/>
                  <a:gd name="connsiteY6" fmla="*/ 826293 h 1497806"/>
                  <a:gd name="connsiteX7" fmla="*/ 119496 w 879115"/>
                  <a:gd name="connsiteY7" fmla="*/ 819150 h 1497806"/>
                  <a:gd name="connsiteX8" fmla="*/ 133783 w 879115"/>
                  <a:gd name="connsiteY8" fmla="*/ 809625 h 1497806"/>
                  <a:gd name="connsiteX9" fmla="*/ 148071 w 879115"/>
                  <a:gd name="connsiteY9" fmla="*/ 797718 h 1497806"/>
                  <a:gd name="connsiteX10" fmla="*/ 155215 w 879115"/>
                  <a:gd name="connsiteY10" fmla="*/ 795337 h 1497806"/>
                  <a:gd name="connsiteX11" fmla="*/ 186171 w 879115"/>
                  <a:gd name="connsiteY11" fmla="*/ 790575 h 1497806"/>
                  <a:gd name="connsiteX12" fmla="*/ 217127 w 879115"/>
                  <a:gd name="connsiteY12" fmla="*/ 792956 h 1497806"/>
                  <a:gd name="connsiteX13" fmla="*/ 219508 w 879115"/>
                  <a:gd name="connsiteY13" fmla="*/ 800100 h 1497806"/>
                  <a:gd name="connsiteX14" fmla="*/ 217127 w 879115"/>
                  <a:gd name="connsiteY14" fmla="*/ 812006 h 1497806"/>
                  <a:gd name="connsiteX15" fmla="*/ 207602 w 879115"/>
                  <a:gd name="connsiteY15" fmla="*/ 826293 h 1497806"/>
                  <a:gd name="connsiteX16" fmla="*/ 205221 w 879115"/>
                  <a:gd name="connsiteY16" fmla="*/ 833437 h 1497806"/>
                  <a:gd name="connsiteX17" fmla="*/ 200458 w 879115"/>
                  <a:gd name="connsiteY17" fmla="*/ 840581 h 1497806"/>
                  <a:gd name="connsiteX18" fmla="*/ 190933 w 879115"/>
                  <a:gd name="connsiteY18" fmla="*/ 862012 h 1497806"/>
                  <a:gd name="connsiteX19" fmla="*/ 183790 w 879115"/>
                  <a:gd name="connsiteY19" fmla="*/ 902493 h 1497806"/>
                  <a:gd name="connsiteX20" fmla="*/ 186171 w 879115"/>
                  <a:gd name="connsiteY20" fmla="*/ 954881 h 1497806"/>
                  <a:gd name="connsiteX21" fmla="*/ 198077 w 879115"/>
                  <a:gd name="connsiteY21" fmla="*/ 971550 h 1497806"/>
                  <a:gd name="connsiteX22" fmla="*/ 205221 w 879115"/>
                  <a:gd name="connsiteY22" fmla="*/ 981075 h 1497806"/>
                  <a:gd name="connsiteX23" fmla="*/ 214746 w 879115"/>
                  <a:gd name="connsiteY23" fmla="*/ 1002506 h 1497806"/>
                  <a:gd name="connsiteX24" fmla="*/ 217127 w 879115"/>
                  <a:gd name="connsiteY24" fmla="*/ 1009650 h 1497806"/>
                  <a:gd name="connsiteX25" fmla="*/ 217127 w 879115"/>
                  <a:gd name="connsiteY25" fmla="*/ 1059656 h 1497806"/>
                  <a:gd name="connsiteX26" fmla="*/ 212365 w 879115"/>
                  <a:gd name="connsiteY26" fmla="*/ 1066800 h 1497806"/>
                  <a:gd name="connsiteX27" fmla="*/ 207602 w 879115"/>
                  <a:gd name="connsiteY27" fmla="*/ 1081087 h 1497806"/>
                  <a:gd name="connsiteX28" fmla="*/ 202840 w 879115"/>
                  <a:gd name="connsiteY28" fmla="*/ 1100137 h 1497806"/>
                  <a:gd name="connsiteX29" fmla="*/ 205221 w 879115"/>
                  <a:gd name="connsiteY29" fmla="*/ 1133475 h 1497806"/>
                  <a:gd name="connsiteX30" fmla="*/ 209983 w 879115"/>
                  <a:gd name="connsiteY30" fmla="*/ 1147762 h 1497806"/>
                  <a:gd name="connsiteX31" fmla="*/ 212365 w 879115"/>
                  <a:gd name="connsiteY31" fmla="*/ 1154906 h 1497806"/>
                  <a:gd name="connsiteX32" fmla="*/ 214746 w 879115"/>
                  <a:gd name="connsiteY32" fmla="*/ 1169193 h 1497806"/>
                  <a:gd name="connsiteX33" fmla="*/ 224271 w 879115"/>
                  <a:gd name="connsiteY33" fmla="*/ 1185862 h 1497806"/>
                  <a:gd name="connsiteX34" fmla="*/ 236177 w 879115"/>
                  <a:gd name="connsiteY34" fmla="*/ 1207293 h 1497806"/>
                  <a:gd name="connsiteX35" fmla="*/ 240940 w 879115"/>
                  <a:gd name="connsiteY35" fmla="*/ 1214437 h 1497806"/>
                  <a:gd name="connsiteX36" fmla="*/ 245702 w 879115"/>
                  <a:gd name="connsiteY36" fmla="*/ 1221581 h 1497806"/>
                  <a:gd name="connsiteX37" fmla="*/ 257608 w 879115"/>
                  <a:gd name="connsiteY37" fmla="*/ 1235868 h 1497806"/>
                  <a:gd name="connsiteX38" fmla="*/ 259990 w 879115"/>
                  <a:gd name="connsiteY38" fmla="*/ 1245393 h 1497806"/>
                  <a:gd name="connsiteX39" fmla="*/ 269515 w 879115"/>
                  <a:gd name="connsiteY39" fmla="*/ 1262062 h 1497806"/>
                  <a:gd name="connsiteX40" fmla="*/ 274277 w 879115"/>
                  <a:gd name="connsiteY40" fmla="*/ 1276350 h 1497806"/>
                  <a:gd name="connsiteX41" fmla="*/ 276658 w 879115"/>
                  <a:gd name="connsiteY41" fmla="*/ 1283493 h 1497806"/>
                  <a:gd name="connsiteX42" fmla="*/ 271896 w 879115"/>
                  <a:gd name="connsiteY42" fmla="*/ 1323975 h 1497806"/>
                  <a:gd name="connsiteX43" fmla="*/ 269515 w 879115"/>
                  <a:gd name="connsiteY43" fmla="*/ 1340643 h 1497806"/>
                  <a:gd name="connsiteX44" fmla="*/ 264752 w 879115"/>
                  <a:gd name="connsiteY44" fmla="*/ 1354931 h 1497806"/>
                  <a:gd name="connsiteX45" fmla="*/ 262371 w 879115"/>
                  <a:gd name="connsiteY45" fmla="*/ 1362075 h 1497806"/>
                  <a:gd name="connsiteX46" fmla="*/ 257608 w 879115"/>
                  <a:gd name="connsiteY46" fmla="*/ 1383506 h 1497806"/>
                  <a:gd name="connsiteX47" fmla="*/ 264752 w 879115"/>
                  <a:gd name="connsiteY47" fmla="*/ 1419225 h 1497806"/>
                  <a:gd name="connsiteX48" fmla="*/ 269515 w 879115"/>
                  <a:gd name="connsiteY48" fmla="*/ 1426368 h 1497806"/>
                  <a:gd name="connsiteX49" fmla="*/ 255227 w 879115"/>
                  <a:gd name="connsiteY49" fmla="*/ 1450181 h 1497806"/>
                  <a:gd name="connsiteX50" fmla="*/ 293327 w 879115"/>
                  <a:gd name="connsiteY50" fmla="*/ 1450181 h 1497806"/>
                  <a:gd name="connsiteX51" fmla="*/ 312377 w 879115"/>
                  <a:gd name="connsiteY51" fmla="*/ 1471612 h 1497806"/>
                  <a:gd name="connsiteX52" fmla="*/ 326665 w 879115"/>
                  <a:gd name="connsiteY52" fmla="*/ 1481137 h 1497806"/>
                  <a:gd name="connsiteX53" fmla="*/ 333808 w 879115"/>
                  <a:gd name="connsiteY53" fmla="*/ 1483518 h 1497806"/>
                  <a:gd name="connsiteX54" fmla="*/ 355240 w 879115"/>
                  <a:gd name="connsiteY54" fmla="*/ 1495425 h 1497806"/>
                  <a:gd name="connsiteX55" fmla="*/ 362383 w 879115"/>
                  <a:gd name="connsiteY55" fmla="*/ 1497806 h 1497806"/>
                  <a:gd name="connsiteX56" fmla="*/ 369527 w 879115"/>
                  <a:gd name="connsiteY56" fmla="*/ 1495425 h 1497806"/>
                  <a:gd name="connsiteX57" fmla="*/ 371908 w 879115"/>
                  <a:gd name="connsiteY57" fmla="*/ 1488281 h 1497806"/>
                  <a:gd name="connsiteX58" fmla="*/ 364765 w 879115"/>
                  <a:gd name="connsiteY58" fmla="*/ 1459706 h 1497806"/>
                  <a:gd name="connsiteX59" fmla="*/ 360002 w 879115"/>
                  <a:gd name="connsiteY59" fmla="*/ 1445418 h 1497806"/>
                  <a:gd name="connsiteX60" fmla="*/ 357621 w 879115"/>
                  <a:gd name="connsiteY60" fmla="*/ 1438275 h 1497806"/>
                  <a:gd name="connsiteX61" fmla="*/ 355240 w 879115"/>
                  <a:gd name="connsiteY61" fmla="*/ 1419225 h 1497806"/>
                  <a:gd name="connsiteX62" fmla="*/ 352858 w 879115"/>
                  <a:gd name="connsiteY62" fmla="*/ 1316831 h 1497806"/>
                  <a:gd name="connsiteX63" fmla="*/ 345715 w 879115"/>
                  <a:gd name="connsiteY63" fmla="*/ 1309687 h 1497806"/>
                  <a:gd name="connsiteX64" fmla="*/ 329046 w 879115"/>
                  <a:gd name="connsiteY64" fmla="*/ 1288256 h 1497806"/>
                  <a:gd name="connsiteX65" fmla="*/ 329046 w 879115"/>
                  <a:gd name="connsiteY65" fmla="*/ 1262062 h 1497806"/>
                  <a:gd name="connsiteX66" fmla="*/ 336190 w 879115"/>
                  <a:gd name="connsiteY66" fmla="*/ 1254918 h 1497806"/>
                  <a:gd name="connsiteX67" fmla="*/ 345715 w 879115"/>
                  <a:gd name="connsiteY67" fmla="*/ 1240631 h 1497806"/>
                  <a:gd name="connsiteX68" fmla="*/ 355240 w 879115"/>
                  <a:gd name="connsiteY68" fmla="*/ 1228725 h 1497806"/>
                  <a:gd name="connsiteX69" fmla="*/ 364765 w 879115"/>
                  <a:gd name="connsiteY69" fmla="*/ 1219200 h 1497806"/>
                  <a:gd name="connsiteX70" fmla="*/ 379052 w 879115"/>
                  <a:gd name="connsiteY70" fmla="*/ 1209675 h 1497806"/>
                  <a:gd name="connsiteX71" fmla="*/ 383815 w 879115"/>
                  <a:gd name="connsiteY71" fmla="*/ 1202531 h 1497806"/>
                  <a:gd name="connsiteX72" fmla="*/ 398102 w 879115"/>
                  <a:gd name="connsiteY72" fmla="*/ 1195387 h 1497806"/>
                  <a:gd name="connsiteX73" fmla="*/ 407627 w 879115"/>
                  <a:gd name="connsiteY73" fmla="*/ 1188243 h 1497806"/>
                  <a:gd name="connsiteX74" fmla="*/ 419533 w 879115"/>
                  <a:gd name="connsiteY74" fmla="*/ 1176337 h 1497806"/>
                  <a:gd name="connsiteX75" fmla="*/ 431440 w 879115"/>
                  <a:gd name="connsiteY75" fmla="*/ 1166812 h 1497806"/>
                  <a:gd name="connsiteX76" fmla="*/ 438583 w 879115"/>
                  <a:gd name="connsiteY76" fmla="*/ 1162050 h 1497806"/>
                  <a:gd name="connsiteX77" fmla="*/ 452871 w 879115"/>
                  <a:gd name="connsiteY77" fmla="*/ 1157287 h 1497806"/>
                  <a:gd name="connsiteX78" fmla="*/ 467158 w 879115"/>
                  <a:gd name="connsiteY78" fmla="*/ 1150143 h 1497806"/>
                  <a:gd name="connsiteX79" fmla="*/ 481446 w 879115"/>
                  <a:gd name="connsiteY79" fmla="*/ 1138237 h 1497806"/>
                  <a:gd name="connsiteX80" fmla="*/ 488590 w 879115"/>
                  <a:gd name="connsiteY80" fmla="*/ 1133475 h 1497806"/>
                  <a:gd name="connsiteX81" fmla="*/ 486208 w 879115"/>
                  <a:gd name="connsiteY81" fmla="*/ 1095375 h 1497806"/>
                  <a:gd name="connsiteX82" fmla="*/ 479065 w 879115"/>
                  <a:gd name="connsiteY82" fmla="*/ 1090612 h 1497806"/>
                  <a:gd name="connsiteX83" fmla="*/ 474302 w 879115"/>
                  <a:gd name="connsiteY83" fmla="*/ 1083468 h 1497806"/>
                  <a:gd name="connsiteX84" fmla="*/ 471921 w 879115"/>
                  <a:gd name="connsiteY84" fmla="*/ 1076325 h 1497806"/>
                  <a:gd name="connsiteX85" fmla="*/ 421915 w 879115"/>
                  <a:gd name="connsiteY85" fmla="*/ 1081087 h 1497806"/>
                  <a:gd name="connsiteX86" fmla="*/ 414771 w 879115"/>
                  <a:gd name="connsiteY86" fmla="*/ 1078706 h 1497806"/>
                  <a:gd name="connsiteX87" fmla="*/ 410008 w 879115"/>
                  <a:gd name="connsiteY87" fmla="*/ 1071562 h 1497806"/>
                  <a:gd name="connsiteX88" fmla="*/ 405246 w 879115"/>
                  <a:gd name="connsiteY88" fmla="*/ 1054893 h 1497806"/>
                  <a:gd name="connsiteX89" fmla="*/ 402865 w 879115"/>
                  <a:gd name="connsiteY89" fmla="*/ 1042987 h 1497806"/>
                  <a:gd name="connsiteX90" fmla="*/ 398102 w 879115"/>
                  <a:gd name="connsiteY90" fmla="*/ 995362 h 1497806"/>
                  <a:gd name="connsiteX91" fmla="*/ 388577 w 879115"/>
                  <a:gd name="connsiteY91" fmla="*/ 985837 h 1497806"/>
                  <a:gd name="connsiteX92" fmla="*/ 383815 w 879115"/>
                  <a:gd name="connsiteY92" fmla="*/ 978693 h 1497806"/>
                  <a:gd name="connsiteX93" fmla="*/ 379052 w 879115"/>
                  <a:gd name="connsiteY93" fmla="*/ 964406 h 1497806"/>
                  <a:gd name="connsiteX94" fmla="*/ 386196 w 879115"/>
                  <a:gd name="connsiteY94" fmla="*/ 947737 h 1497806"/>
                  <a:gd name="connsiteX95" fmla="*/ 393340 w 879115"/>
                  <a:gd name="connsiteY95" fmla="*/ 942975 h 1497806"/>
                  <a:gd name="connsiteX96" fmla="*/ 398102 w 879115"/>
                  <a:gd name="connsiteY96" fmla="*/ 935831 h 1497806"/>
                  <a:gd name="connsiteX97" fmla="*/ 450490 w 879115"/>
                  <a:gd name="connsiteY97" fmla="*/ 938212 h 1497806"/>
                  <a:gd name="connsiteX98" fmla="*/ 457633 w 879115"/>
                  <a:gd name="connsiteY98" fmla="*/ 945356 h 1497806"/>
                  <a:gd name="connsiteX99" fmla="*/ 471921 w 879115"/>
                  <a:gd name="connsiteY99" fmla="*/ 959643 h 1497806"/>
                  <a:gd name="connsiteX100" fmla="*/ 469540 w 879115"/>
                  <a:gd name="connsiteY100" fmla="*/ 966787 h 1497806"/>
                  <a:gd name="connsiteX101" fmla="*/ 476683 w 879115"/>
                  <a:gd name="connsiteY101" fmla="*/ 971550 h 1497806"/>
                  <a:gd name="connsiteX102" fmla="*/ 512402 w 879115"/>
                  <a:gd name="connsiteY102" fmla="*/ 973931 h 1497806"/>
                  <a:gd name="connsiteX103" fmla="*/ 536215 w 879115"/>
                  <a:gd name="connsiteY103" fmla="*/ 971550 h 1497806"/>
                  <a:gd name="connsiteX104" fmla="*/ 538596 w 879115"/>
                  <a:gd name="connsiteY104" fmla="*/ 964406 h 1497806"/>
                  <a:gd name="connsiteX105" fmla="*/ 545740 w 879115"/>
                  <a:gd name="connsiteY105" fmla="*/ 957262 h 1497806"/>
                  <a:gd name="connsiteX106" fmla="*/ 543358 w 879115"/>
                  <a:gd name="connsiteY106" fmla="*/ 919162 h 1497806"/>
                  <a:gd name="connsiteX107" fmla="*/ 538596 w 879115"/>
                  <a:gd name="connsiteY107" fmla="*/ 909637 h 1497806"/>
                  <a:gd name="connsiteX108" fmla="*/ 536215 w 879115"/>
                  <a:gd name="connsiteY108" fmla="*/ 902493 h 1497806"/>
                  <a:gd name="connsiteX109" fmla="*/ 533833 w 879115"/>
                  <a:gd name="connsiteY109" fmla="*/ 892968 h 1497806"/>
                  <a:gd name="connsiteX110" fmla="*/ 519546 w 879115"/>
                  <a:gd name="connsiteY110" fmla="*/ 876300 h 1497806"/>
                  <a:gd name="connsiteX111" fmla="*/ 514783 w 879115"/>
                  <a:gd name="connsiteY111" fmla="*/ 869156 h 1497806"/>
                  <a:gd name="connsiteX112" fmla="*/ 507640 w 879115"/>
                  <a:gd name="connsiteY112" fmla="*/ 866775 h 1497806"/>
                  <a:gd name="connsiteX113" fmla="*/ 474302 w 879115"/>
                  <a:gd name="connsiteY113" fmla="*/ 866775 h 1497806"/>
                  <a:gd name="connsiteX114" fmla="*/ 467158 w 879115"/>
                  <a:gd name="connsiteY114" fmla="*/ 862012 h 1497806"/>
                  <a:gd name="connsiteX115" fmla="*/ 457633 w 879115"/>
                  <a:gd name="connsiteY115" fmla="*/ 847725 h 1497806"/>
                  <a:gd name="connsiteX116" fmla="*/ 452871 w 879115"/>
                  <a:gd name="connsiteY116" fmla="*/ 833437 h 1497806"/>
                  <a:gd name="connsiteX117" fmla="*/ 457633 w 879115"/>
                  <a:gd name="connsiteY117" fmla="*/ 778668 h 1497806"/>
                  <a:gd name="connsiteX118" fmla="*/ 464777 w 879115"/>
                  <a:gd name="connsiteY118" fmla="*/ 771525 h 1497806"/>
                  <a:gd name="connsiteX119" fmla="*/ 474302 w 879115"/>
                  <a:gd name="connsiteY119" fmla="*/ 757237 h 1497806"/>
                  <a:gd name="connsiteX120" fmla="*/ 488590 w 879115"/>
                  <a:gd name="connsiteY120" fmla="*/ 742950 h 1497806"/>
                  <a:gd name="connsiteX121" fmla="*/ 498115 w 879115"/>
                  <a:gd name="connsiteY121" fmla="*/ 735806 h 1497806"/>
                  <a:gd name="connsiteX122" fmla="*/ 505258 w 879115"/>
                  <a:gd name="connsiteY122" fmla="*/ 726281 h 1497806"/>
                  <a:gd name="connsiteX123" fmla="*/ 512402 w 879115"/>
                  <a:gd name="connsiteY123" fmla="*/ 721518 h 1497806"/>
                  <a:gd name="connsiteX124" fmla="*/ 526690 w 879115"/>
                  <a:gd name="connsiteY124" fmla="*/ 709612 h 1497806"/>
                  <a:gd name="connsiteX125" fmla="*/ 533833 w 879115"/>
                  <a:gd name="connsiteY125" fmla="*/ 704850 h 1497806"/>
                  <a:gd name="connsiteX126" fmla="*/ 543358 w 879115"/>
                  <a:gd name="connsiteY126" fmla="*/ 692943 h 1497806"/>
                  <a:gd name="connsiteX127" fmla="*/ 557646 w 879115"/>
                  <a:gd name="connsiteY127" fmla="*/ 681037 h 1497806"/>
                  <a:gd name="connsiteX128" fmla="*/ 571933 w 879115"/>
                  <a:gd name="connsiteY128" fmla="*/ 664368 h 1497806"/>
                  <a:gd name="connsiteX129" fmla="*/ 581458 w 879115"/>
                  <a:gd name="connsiteY129" fmla="*/ 659606 h 1497806"/>
                  <a:gd name="connsiteX130" fmla="*/ 595746 w 879115"/>
                  <a:gd name="connsiteY130" fmla="*/ 650081 h 1497806"/>
                  <a:gd name="connsiteX131" fmla="*/ 600508 w 879115"/>
                  <a:gd name="connsiteY131" fmla="*/ 635793 h 1497806"/>
                  <a:gd name="connsiteX132" fmla="*/ 602890 w 879115"/>
                  <a:gd name="connsiteY132" fmla="*/ 628650 h 1497806"/>
                  <a:gd name="connsiteX133" fmla="*/ 605271 w 879115"/>
                  <a:gd name="connsiteY133" fmla="*/ 619125 h 1497806"/>
                  <a:gd name="connsiteX134" fmla="*/ 602890 w 879115"/>
                  <a:gd name="connsiteY134" fmla="*/ 600075 h 1497806"/>
                  <a:gd name="connsiteX135" fmla="*/ 588602 w 879115"/>
                  <a:gd name="connsiteY135" fmla="*/ 590550 h 1497806"/>
                  <a:gd name="connsiteX136" fmla="*/ 590983 w 879115"/>
                  <a:gd name="connsiteY136" fmla="*/ 571500 h 1497806"/>
                  <a:gd name="connsiteX137" fmla="*/ 590983 w 879115"/>
                  <a:gd name="connsiteY137" fmla="*/ 516731 h 1497806"/>
                  <a:gd name="connsiteX138" fmla="*/ 574315 w 879115"/>
                  <a:gd name="connsiteY138" fmla="*/ 500062 h 1497806"/>
                  <a:gd name="connsiteX139" fmla="*/ 557646 w 879115"/>
                  <a:gd name="connsiteY139" fmla="*/ 485775 h 1497806"/>
                  <a:gd name="connsiteX140" fmla="*/ 555265 w 879115"/>
                  <a:gd name="connsiteY140" fmla="*/ 478631 h 1497806"/>
                  <a:gd name="connsiteX141" fmla="*/ 550502 w 879115"/>
                  <a:gd name="connsiteY141" fmla="*/ 471487 h 1497806"/>
                  <a:gd name="connsiteX142" fmla="*/ 555265 w 879115"/>
                  <a:gd name="connsiteY142" fmla="*/ 423862 h 1497806"/>
                  <a:gd name="connsiteX143" fmla="*/ 560027 w 879115"/>
                  <a:gd name="connsiteY143" fmla="*/ 416718 h 1497806"/>
                  <a:gd name="connsiteX144" fmla="*/ 567171 w 879115"/>
                  <a:gd name="connsiteY144" fmla="*/ 411956 h 1497806"/>
                  <a:gd name="connsiteX145" fmla="*/ 571933 w 879115"/>
                  <a:gd name="connsiteY145" fmla="*/ 404812 h 1497806"/>
                  <a:gd name="connsiteX146" fmla="*/ 567171 w 879115"/>
                  <a:gd name="connsiteY146" fmla="*/ 335756 h 1497806"/>
                  <a:gd name="connsiteX147" fmla="*/ 598127 w 879115"/>
                  <a:gd name="connsiteY147" fmla="*/ 335756 h 1497806"/>
                  <a:gd name="connsiteX148" fmla="*/ 612415 w 879115"/>
                  <a:gd name="connsiteY148" fmla="*/ 347662 h 1497806"/>
                  <a:gd name="connsiteX149" fmla="*/ 624321 w 879115"/>
                  <a:gd name="connsiteY149" fmla="*/ 350043 h 1497806"/>
                  <a:gd name="connsiteX150" fmla="*/ 631465 w 879115"/>
                  <a:gd name="connsiteY150" fmla="*/ 352425 h 1497806"/>
                  <a:gd name="connsiteX151" fmla="*/ 638608 w 879115"/>
                  <a:gd name="connsiteY151" fmla="*/ 357187 h 1497806"/>
                  <a:gd name="connsiteX152" fmla="*/ 645752 w 879115"/>
                  <a:gd name="connsiteY152" fmla="*/ 359568 h 1497806"/>
                  <a:gd name="connsiteX153" fmla="*/ 671946 w 879115"/>
                  <a:gd name="connsiteY153" fmla="*/ 366712 h 1497806"/>
                  <a:gd name="connsiteX154" fmla="*/ 690996 w 879115"/>
                  <a:gd name="connsiteY154" fmla="*/ 361950 h 1497806"/>
                  <a:gd name="connsiteX155" fmla="*/ 698140 w 879115"/>
                  <a:gd name="connsiteY155" fmla="*/ 354806 h 1497806"/>
                  <a:gd name="connsiteX156" fmla="*/ 707665 w 879115"/>
                  <a:gd name="connsiteY156" fmla="*/ 342900 h 1497806"/>
                  <a:gd name="connsiteX157" fmla="*/ 712427 w 879115"/>
                  <a:gd name="connsiteY157" fmla="*/ 335756 h 1497806"/>
                  <a:gd name="connsiteX158" fmla="*/ 719571 w 879115"/>
                  <a:gd name="connsiteY158" fmla="*/ 328612 h 1497806"/>
                  <a:gd name="connsiteX159" fmla="*/ 729096 w 879115"/>
                  <a:gd name="connsiteY159" fmla="*/ 311943 h 1497806"/>
                  <a:gd name="connsiteX160" fmla="*/ 736240 w 879115"/>
                  <a:gd name="connsiteY160" fmla="*/ 304800 h 1497806"/>
                  <a:gd name="connsiteX161" fmla="*/ 741002 w 879115"/>
                  <a:gd name="connsiteY161" fmla="*/ 290512 h 1497806"/>
                  <a:gd name="connsiteX162" fmla="*/ 736240 w 879115"/>
                  <a:gd name="connsiteY162" fmla="*/ 261937 h 1497806"/>
                  <a:gd name="connsiteX163" fmla="*/ 738621 w 879115"/>
                  <a:gd name="connsiteY163" fmla="*/ 216693 h 1497806"/>
                  <a:gd name="connsiteX164" fmla="*/ 752908 w 879115"/>
                  <a:gd name="connsiteY164" fmla="*/ 211931 h 1497806"/>
                  <a:gd name="connsiteX165" fmla="*/ 760052 w 879115"/>
                  <a:gd name="connsiteY165" fmla="*/ 209550 h 1497806"/>
                  <a:gd name="connsiteX166" fmla="*/ 767196 w 879115"/>
                  <a:gd name="connsiteY166" fmla="*/ 204787 h 1497806"/>
                  <a:gd name="connsiteX167" fmla="*/ 781483 w 879115"/>
                  <a:gd name="connsiteY167" fmla="*/ 214312 h 1497806"/>
                  <a:gd name="connsiteX168" fmla="*/ 786246 w 879115"/>
                  <a:gd name="connsiteY168" fmla="*/ 221456 h 1497806"/>
                  <a:gd name="connsiteX169" fmla="*/ 788627 w 879115"/>
                  <a:gd name="connsiteY169" fmla="*/ 228600 h 1497806"/>
                  <a:gd name="connsiteX170" fmla="*/ 791008 w 879115"/>
                  <a:gd name="connsiteY170" fmla="*/ 238125 h 1497806"/>
                  <a:gd name="connsiteX171" fmla="*/ 802915 w 879115"/>
                  <a:gd name="connsiteY171" fmla="*/ 252412 h 1497806"/>
                  <a:gd name="connsiteX172" fmla="*/ 810058 w 879115"/>
                  <a:gd name="connsiteY172" fmla="*/ 257175 h 1497806"/>
                  <a:gd name="connsiteX173" fmla="*/ 824346 w 879115"/>
                  <a:gd name="connsiteY173" fmla="*/ 269081 h 1497806"/>
                  <a:gd name="connsiteX174" fmla="*/ 821965 w 879115"/>
                  <a:gd name="connsiteY174" fmla="*/ 278606 h 1497806"/>
                  <a:gd name="connsiteX175" fmla="*/ 817202 w 879115"/>
                  <a:gd name="connsiteY175" fmla="*/ 292893 h 1497806"/>
                  <a:gd name="connsiteX176" fmla="*/ 824346 w 879115"/>
                  <a:gd name="connsiteY176" fmla="*/ 297656 h 1497806"/>
                  <a:gd name="connsiteX177" fmla="*/ 838633 w 879115"/>
                  <a:gd name="connsiteY177" fmla="*/ 292893 h 1497806"/>
                  <a:gd name="connsiteX178" fmla="*/ 841015 w 879115"/>
                  <a:gd name="connsiteY178" fmla="*/ 285750 h 1497806"/>
                  <a:gd name="connsiteX179" fmla="*/ 843396 w 879115"/>
                  <a:gd name="connsiteY179" fmla="*/ 261937 h 1497806"/>
                  <a:gd name="connsiteX180" fmla="*/ 857683 w 879115"/>
                  <a:gd name="connsiteY180" fmla="*/ 257175 h 1497806"/>
                  <a:gd name="connsiteX181" fmla="*/ 864827 w 879115"/>
                  <a:gd name="connsiteY181" fmla="*/ 252412 h 1497806"/>
                  <a:gd name="connsiteX182" fmla="*/ 867208 w 879115"/>
                  <a:gd name="connsiteY182" fmla="*/ 245268 h 1497806"/>
                  <a:gd name="connsiteX183" fmla="*/ 871971 w 879115"/>
                  <a:gd name="connsiteY183" fmla="*/ 238125 h 1497806"/>
                  <a:gd name="connsiteX184" fmla="*/ 876733 w 879115"/>
                  <a:gd name="connsiteY184" fmla="*/ 221456 h 1497806"/>
                  <a:gd name="connsiteX185" fmla="*/ 879115 w 879115"/>
                  <a:gd name="connsiteY185" fmla="*/ 202406 h 1497806"/>
                  <a:gd name="connsiteX186" fmla="*/ 876733 w 879115"/>
                  <a:gd name="connsiteY186" fmla="*/ 164306 h 1497806"/>
                  <a:gd name="connsiteX187" fmla="*/ 862446 w 879115"/>
                  <a:gd name="connsiteY187" fmla="*/ 135731 h 1497806"/>
                  <a:gd name="connsiteX188" fmla="*/ 850540 w 879115"/>
                  <a:gd name="connsiteY188" fmla="*/ 114300 h 1497806"/>
                  <a:gd name="connsiteX189" fmla="*/ 841015 w 879115"/>
                  <a:gd name="connsiteY189" fmla="*/ 104775 h 1497806"/>
                  <a:gd name="connsiteX190" fmla="*/ 824346 w 879115"/>
                  <a:gd name="connsiteY190" fmla="*/ 90487 h 1497806"/>
                  <a:gd name="connsiteX191" fmla="*/ 817202 w 879115"/>
                  <a:gd name="connsiteY191" fmla="*/ 73818 h 1497806"/>
                  <a:gd name="connsiteX192" fmla="*/ 800533 w 879115"/>
                  <a:gd name="connsiteY192" fmla="*/ 54768 h 1497806"/>
                  <a:gd name="connsiteX193" fmla="*/ 779102 w 879115"/>
                  <a:gd name="connsiteY193" fmla="*/ 35718 h 1497806"/>
                  <a:gd name="connsiteX194" fmla="*/ 774340 w 879115"/>
                  <a:gd name="connsiteY194" fmla="*/ 28575 h 1497806"/>
                  <a:gd name="connsiteX195" fmla="*/ 760052 w 879115"/>
                  <a:gd name="connsiteY195" fmla="*/ 21431 h 1497806"/>
                  <a:gd name="connsiteX196" fmla="*/ 705283 w 879115"/>
                  <a:gd name="connsiteY196" fmla="*/ 11906 h 1497806"/>
                  <a:gd name="connsiteX197" fmla="*/ 698140 w 879115"/>
                  <a:gd name="connsiteY197" fmla="*/ 9525 h 1497806"/>
                  <a:gd name="connsiteX198" fmla="*/ 674327 w 879115"/>
                  <a:gd name="connsiteY198" fmla="*/ 2381 h 1497806"/>
                  <a:gd name="connsiteX199" fmla="*/ 667183 w 879115"/>
                  <a:gd name="connsiteY199" fmla="*/ 0 h 1497806"/>
                  <a:gd name="connsiteX200" fmla="*/ 631465 w 879115"/>
                  <a:gd name="connsiteY200" fmla="*/ 4762 h 1497806"/>
                  <a:gd name="connsiteX201" fmla="*/ 617177 w 879115"/>
                  <a:gd name="connsiteY201" fmla="*/ 14287 h 1497806"/>
                  <a:gd name="connsiteX202" fmla="*/ 593365 w 879115"/>
                  <a:gd name="connsiteY202" fmla="*/ 35718 h 1497806"/>
                  <a:gd name="connsiteX203" fmla="*/ 571933 w 879115"/>
                  <a:gd name="connsiteY203" fmla="*/ 45243 h 1497806"/>
                  <a:gd name="connsiteX204" fmla="*/ 564790 w 879115"/>
                  <a:gd name="connsiteY204" fmla="*/ 47625 h 1497806"/>
                  <a:gd name="connsiteX205" fmla="*/ 550502 w 879115"/>
                  <a:gd name="connsiteY205" fmla="*/ 54768 h 1497806"/>
                  <a:gd name="connsiteX206" fmla="*/ 536215 w 879115"/>
                  <a:gd name="connsiteY206" fmla="*/ 64293 h 1497806"/>
                  <a:gd name="connsiteX207" fmla="*/ 529071 w 879115"/>
                  <a:gd name="connsiteY207" fmla="*/ 69056 h 1497806"/>
                  <a:gd name="connsiteX208" fmla="*/ 512402 w 879115"/>
                  <a:gd name="connsiteY208" fmla="*/ 90487 h 1497806"/>
                  <a:gd name="connsiteX209" fmla="*/ 498115 w 879115"/>
                  <a:gd name="connsiteY209" fmla="*/ 100012 h 1497806"/>
                  <a:gd name="connsiteX210" fmla="*/ 464777 w 879115"/>
                  <a:gd name="connsiteY210" fmla="*/ 102393 h 1497806"/>
                  <a:gd name="connsiteX211" fmla="*/ 464777 w 879115"/>
                  <a:gd name="connsiteY211" fmla="*/ 159543 h 1497806"/>
                  <a:gd name="connsiteX212" fmla="*/ 483827 w 879115"/>
                  <a:gd name="connsiteY212" fmla="*/ 176212 h 1497806"/>
                  <a:gd name="connsiteX213" fmla="*/ 490971 w 879115"/>
                  <a:gd name="connsiteY213" fmla="*/ 180975 h 1497806"/>
                  <a:gd name="connsiteX214" fmla="*/ 498115 w 879115"/>
                  <a:gd name="connsiteY214" fmla="*/ 202406 h 1497806"/>
                  <a:gd name="connsiteX215" fmla="*/ 500496 w 879115"/>
                  <a:gd name="connsiteY215" fmla="*/ 209550 h 1497806"/>
                  <a:gd name="connsiteX216" fmla="*/ 498115 w 879115"/>
                  <a:gd name="connsiteY216" fmla="*/ 302418 h 1497806"/>
                  <a:gd name="connsiteX217" fmla="*/ 490971 w 879115"/>
                  <a:gd name="connsiteY217" fmla="*/ 323850 h 1497806"/>
                  <a:gd name="connsiteX218" fmla="*/ 488590 w 879115"/>
                  <a:gd name="connsiteY218" fmla="*/ 330993 h 1497806"/>
                  <a:gd name="connsiteX219" fmla="*/ 479065 w 879115"/>
                  <a:gd name="connsiteY219" fmla="*/ 345281 h 1497806"/>
                  <a:gd name="connsiteX220" fmla="*/ 471921 w 879115"/>
                  <a:gd name="connsiteY220" fmla="*/ 361950 h 1497806"/>
                  <a:gd name="connsiteX221" fmla="*/ 460015 w 879115"/>
                  <a:gd name="connsiteY221" fmla="*/ 383381 h 1497806"/>
                  <a:gd name="connsiteX222" fmla="*/ 452871 w 879115"/>
                  <a:gd name="connsiteY222" fmla="*/ 390525 h 1497806"/>
                  <a:gd name="connsiteX223" fmla="*/ 440965 w 879115"/>
                  <a:gd name="connsiteY223" fmla="*/ 402431 h 1497806"/>
                  <a:gd name="connsiteX224" fmla="*/ 431440 w 879115"/>
                  <a:gd name="connsiteY224" fmla="*/ 416718 h 1497806"/>
                  <a:gd name="connsiteX225" fmla="*/ 426677 w 879115"/>
                  <a:gd name="connsiteY225" fmla="*/ 423862 h 1497806"/>
                  <a:gd name="connsiteX226" fmla="*/ 419533 w 879115"/>
                  <a:gd name="connsiteY226" fmla="*/ 426243 h 1497806"/>
                  <a:gd name="connsiteX227" fmla="*/ 407627 w 879115"/>
                  <a:gd name="connsiteY227" fmla="*/ 447675 h 1497806"/>
                  <a:gd name="connsiteX228" fmla="*/ 402865 w 879115"/>
                  <a:gd name="connsiteY228" fmla="*/ 454818 h 1497806"/>
                  <a:gd name="connsiteX229" fmla="*/ 395721 w 879115"/>
                  <a:gd name="connsiteY229" fmla="*/ 459581 h 1497806"/>
                  <a:gd name="connsiteX230" fmla="*/ 383815 w 879115"/>
                  <a:gd name="connsiteY230" fmla="*/ 481012 h 1497806"/>
                  <a:gd name="connsiteX231" fmla="*/ 369527 w 879115"/>
                  <a:gd name="connsiteY231" fmla="*/ 495300 h 1497806"/>
                  <a:gd name="connsiteX232" fmla="*/ 362383 w 879115"/>
                  <a:gd name="connsiteY232" fmla="*/ 509587 h 1497806"/>
                  <a:gd name="connsiteX233" fmla="*/ 360002 w 879115"/>
                  <a:gd name="connsiteY233" fmla="*/ 516731 h 1497806"/>
                  <a:gd name="connsiteX234" fmla="*/ 355240 w 879115"/>
                  <a:gd name="connsiteY234" fmla="*/ 523875 h 1497806"/>
                  <a:gd name="connsiteX235" fmla="*/ 352858 w 879115"/>
                  <a:gd name="connsiteY235" fmla="*/ 531018 h 1497806"/>
                  <a:gd name="connsiteX236" fmla="*/ 324283 w 879115"/>
                  <a:gd name="connsiteY236" fmla="*/ 533400 h 1497806"/>
                  <a:gd name="connsiteX237" fmla="*/ 305233 w 879115"/>
                  <a:gd name="connsiteY237" fmla="*/ 550068 h 1497806"/>
                  <a:gd name="connsiteX238" fmla="*/ 298090 w 879115"/>
                  <a:gd name="connsiteY238" fmla="*/ 554831 h 1497806"/>
                  <a:gd name="connsiteX239" fmla="*/ 288565 w 879115"/>
                  <a:gd name="connsiteY239" fmla="*/ 564356 h 1497806"/>
                  <a:gd name="connsiteX240" fmla="*/ 279040 w 879115"/>
                  <a:gd name="connsiteY240" fmla="*/ 578643 h 1497806"/>
                  <a:gd name="connsiteX241" fmla="*/ 281421 w 879115"/>
                  <a:gd name="connsiteY241" fmla="*/ 602456 h 1497806"/>
                  <a:gd name="connsiteX242" fmla="*/ 283802 w 879115"/>
                  <a:gd name="connsiteY242" fmla="*/ 609600 h 1497806"/>
                  <a:gd name="connsiteX243" fmla="*/ 286183 w 879115"/>
                  <a:gd name="connsiteY243" fmla="*/ 621506 h 1497806"/>
                  <a:gd name="connsiteX244" fmla="*/ 293327 w 879115"/>
                  <a:gd name="connsiteY244" fmla="*/ 642937 h 1497806"/>
                  <a:gd name="connsiteX245" fmla="*/ 295708 w 879115"/>
                  <a:gd name="connsiteY245" fmla="*/ 650081 h 1497806"/>
                  <a:gd name="connsiteX246" fmla="*/ 293327 w 879115"/>
                  <a:gd name="connsiteY246" fmla="*/ 673893 h 1497806"/>
                  <a:gd name="connsiteX247" fmla="*/ 290946 w 879115"/>
                  <a:gd name="connsiteY247" fmla="*/ 681037 h 1497806"/>
                  <a:gd name="connsiteX248" fmla="*/ 283802 w 879115"/>
                  <a:gd name="connsiteY248" fmla="*/ 683418 h 1497806"/>
                  <a:gd name="connsiteX249" fmla="*/ 279040 w 879115"/>
                  <a:gd name="connsiteY249" fmla="*/ 690562 h 1497806"/>
                  <a:gd name="connsiteX250" fmla="*/ 276658 w 879115"/>
                  <a:gd name="connsiteY250" fmla="*/ 697706 h 1497806"/>
                  <a:gd name="connsiteX251" fmla="*/ 269515 w 879115"/>
                  <a:gd name="connsiteY251" fmla="*/ 700087 h 1497806"/>
                  <a:gd name="connsiteX252" fmla="*/ 267133 w 879115"/>
                  <a:gd name="connsiteY252" fmla="*/ 707231 h 1497806"/>
                  <a:gd name="connsiteX253" fmla="*/ 259990 w 879115"/>
                  <a:gd name="connsiteY253" fmla="*/ 709612 h 1497806"/>
                  <a:gd name="connsiteX254" fmla="*/ 245702 w 879115"/>
                  <a:gd name="connsiteY254" fmla="*/ 719137 h 1497806"/>
                  <a:gd name="connsiteX255" fmla="*/ 231415 w 879115"/>
                  <a:gd name="connsiteY255" fmla="*/ 726281 h 1497806"/>
                  <a:gd name="connsiteX256" fmla="*/ 224271 w 879115"/>
                  <a:gd name="connsiteY256" fmla="*/ 731043 h 1497806"/>
                  <a:gd name="connsiteX257" fmla="*/ 217127 w 879115"/>
                  <a:gd name="connsiteY257" fmla="*/ 733425 h 1497806"/>
                  <a:gd name="connsiteX258" fmla="*/ 209983 w 879115"/>
                  <a:gd name="connsiteY258" fmla="*/ 738187 h 1497806"/>
                  <a:gd name="connsiteX259" fmla="*/ 190933 w 879115"/>
                  <a:gd name="connsiteY259" fmla="*/ 742950 h 1497806"/>
                  <a:gd name="connsiteX260" fmla="*/ 183790 w 879115"/>
                  <a:gd name="connsiteY260" fmla="*/ 745331 h 1497806"/>
                  <a:gd name="connsiteX261" fmla="*/ 176646 w 879115"/>
                  <a:gd name="connsiteY261" fmla="*/ 750093 h 1497806"/>
                  <a:gd name="connsiteX262" fmla="*/ 167121 w 879115"/>
                  <a:gd name="connsiteY262" fmla="*/ 752475 h 1497806"/>
                  <a:gd name="connsiteX263" fmla="*/ 148071 w 879115"/>
                  <a:gd name="connsiteY263" fmla="*/ 764381 h 1497806"/>
                  <a:gd name="connsiteX264" fmla="*/ 119496 w 879115"/>
                  <a:gd name="connsiteY264" fmla="*/ 773906 h 1497806"/>
                  <a:gd name="connsiteX265" fmla="*/ 112352 w 879115"/>
                  <a:gd name="connsiteY265" fmla="*/ 776287 h 1497806"/>
                  <a:gd name="connsiteX266" fmla="*/ 105208 w 879115"/>
                  <a:gd name="connsiteY266" fmla="*/ 778668 h 1497806"/>
                  <a:gd name="connsiteX267" fmla="*/ 55202 w 879115"/>
                  <a:gd name="connsiteY267" fmla="*/ 781050 h 1497806"/>
                  <a:gd name="connsiteX268" fmla="*/ 31390 w 879115"/>
                  <a:gd name="connsiteY268" fmla="*/ 788193 h 1497806"/>
                  <a:gd name="connsiteX269" fmla="*/ 24246 w 879115"/>
                  <a:gd name="connsiteY269" fmla="*/ 790575 h 1497806"/>
                  <a:gd name="connsiteX270" fmla="*/ 17102 w 879115"/>
                  <a:gd name="connsiteY270" fmla="*/ 804862 h 1497806"/>
                  <a:gd name="connsiteX271" fmla="*/ 433 w 879115"/>
                  <a:gd name="connsiteY271" fmla="*/ 816768 h 1497806"/>
                  <a:gd name="connsiteX0" fmla="*/ 433 w 879115"/>
                  <a:gd name="connsiteY0" fmla="*/ 816768 h 1497806"/>
                  <a:gd name="connsiteX1" fmla="*/ 5196 w 879115"/>
                  <a:gd name="connsiteY1" fmla="*/ 828675 h 1497806"/>
                  <a:gd name="connsiteX2" fmla="*/ 7577 w 879115"/>
                  <a:gd name="connsiteY2" fmla="*/ 838200 h 1497806"/>
                  <a:gd name="connsiteX3" fmla="*/ 14721 w 879115"/>
                  <a:gd name="connsiteY3" fmla="*/ 842962 h 1497806"/>
                  <a:gd name="connsiteX4" fmla="*/ 74252 w 879115"/>
                  <a:gd name="connsiteY4" fmla="*/ 840581 h 1497806"/>
                  <a:gd name="connsiteX5" fmla="*/ 90921 w 879115"/>
                  <a:gd name="connsiteY5" fmla="*/ 835818 h 1497806"/>
                  <a:gd name="connsiteX6" fmla="*/ 105208 w 879115"/>
                  <a:gd name="connsiteY6" fmla="*/ 826293 h 1497806"/>
                  <a:gd name="connsiteX7" fmla="*/ 119496 w 879115"/>
                  <a:gd name="connsiteY7" fmla="*/ 819150 h 1497806"/>
                  <a:gd name="connsiteX8" fmla="*/ 133783 w 879115"/>
                  <a:gd name="connsiteY8" fmla="*/ 809625 h 1497806"/>
                  <a:gd name="connsiteX9" fmla="*/ 148071 w 879115"/>
                  <a:gd name="connsiteY9" fmla="*/ 797718 h 1497806"/>
                  <a:gd name="connsiteX10" fmla="*/ 155215 w 879115"/>
                  <a:gd name="connsiteY10" fmla="*/ 795337 h 1497806"/>
                  <a:gd name="connsiteX11" fmla="*/ 186171 w 879115"/>
                  <a:gd name="connsiteY11" fmla="*/ 790575 h 1497806"/>
                  <a:gd name="connsiteX12" fmla="*/ 217127 w 879115"/>
                  <a:gd name="connsiteY12" fmla="*/ 792956 h 1497806"/>
                  <a:gd name="connsiteX13" fmla="*/ 219508 w 879115"/>
                  <a:gd name="connsiteY13" fmla="*/ 800100 h 1497806"/>
                  <a:gd name="connsiteX14" fmla="*/ 217127 w 879115"/>
                  <a:gd name="connsiteY14" fmla="*/ 812006 h 1497806"/>
                  <a:gd name="connsiteX15" fmla="*/ 207602 w 879115"/>
                  <a:gd name="connsiteY15" fmla="*/ 826293 h 1497806"/>
                  <a:gd name="connsiteX16" fmla="*/ 205221 w 879115"/>
                  <a:gd name="connsiteY16" fmla="*/ 833437 h 1497806"/>
                  <a:gd name="connsiteX17" fmla="*/ 200458 w 879115"/>
                  <a:gd name="connsiteY17" fmla="*/ 840581 h 1497806"/>
                  <a:gd name="connsiteX18" fmla="*/ 190933 w 879115"/>
                  <a:gd name="connsiteY18" fmla="*/ 862012 h 1497806"/>
                  <a:gd name="connsiteX19" fmla="*/ 183790 w 879115"/>
                  <a:gd name="connsiteY19" fmla="*/ 902493 h 1497806"/>
                  <a:gd name="connsiteX20" fmla="*/ 186171 w 879115"/>
                  <a:gd name="connsiteY20" fmla="*/ 954881 h 1497806"/>
                  <a:gd name="connsiteX21" fmla="*/ 198077 w 879115"/>
                  <a:gd name="connsiteY21" fmla="*/ 971550 h 1497806"/>
                  <a:gd name="connsiteX22" fmla="*/ 205221 w 879115"/>
                  <a:gd name="connsiteY22" fmla="*/ 981075 h 1497806"/>
                  <a:gd name="connsiteX23" fmla="*/ 214746 w 879115"/>
                  <a:gd name="connsiteY23" fmla="*/ 1002506 h 1497806"/>
                  <a:gd name="connsiteX24" fmla="*/ 217127 w 879115"/>
                  <a:gd name="connsiteY24" fmla="*/ 1009650 h 1497806"/>
                  <a:gd name="connsiteX25" fmla="*/ 217127 w 879115"/>
                  <a:gd name="connsiteY25" fmla="*/ 1059656 h 1497806"/>
                  <a:gd name="connsiteX26" fmla="*/ 212365 w 879115"/>
                  <a:gd name="connsiteY26" fmla="*/ 1066800 h 1497806"/>
                  <a:gd name="connsiteX27" fmla="*/ 207602 w 879115"/>
                  <a:gd name="connsiteY27" fmla="*/ 1081087 h 1497806"/>
                  <a:gd name="connsiteX28" fmla="*/ 202840 w 879115"/>
                  <a:gd name="connsiteY28" fmla="*/ 1100137 h 1497806"/>
                  <a:gd name="connsiteX29" fmla="*/ 205221 w 879115"/>
                  <a:gd name="connsiteY29" fmla="*/ 1133475 h 1497806"/>
                  <a:gd name="connsiteX30" fmla="*/ 209983 w 879115"/>
                  <a:gd name="connsiteY30" fmla="*/ 1147762 h 1497806"/>
                  <a:gd name="connsiteX31" fmla="*/ 212365 w 879115"/>
                  <a:gd name="connsiteY31" fmla="*/ 1154906 h 1497806"/>
                  <a:gd name="connsiteX32" fmla="*/ 214746 w 879115"/>
                  <a:gd name="connsiteY32" fmla="*/ 1169193 h 1497806"/>
                  <a:gd name="connsiteX33" fmla="*/ 224271 w 879115"/>
                  <a:gd name="connsiteY33" fmla="*/ 1185862 h 1497806"/>
                  <a:gd name="connsiteX34" fmla="*/ 236177 w 879115"/>
                  <a:gd name="connsiteY34" fmla="*/ 1207293 h 1497806"/>
                  <a:gd name="connsiteX35" fmla="*/ 240940 w 879115"/>
                  <a:gd name="connsiteY35" fmla="*/ 1214437 h 1497806"/>
                  <a:gd name="connsiteX36" fmla="*/ 245702 w 879115"/>
                  <a:gd name="connsiteY36" fmla="*/ 1221581 h 1497806"/>
                  <a:gd name="connsiteX37" fmla="*/ 257608 w 879115"/>
                  <a:gd name="connsiteY37" fmla="*/ 1235868 h 1497806"/>
                  <a:gd name="connsiteX38" fmla="*/ 259990 w 879115"/>
                  <a:gd name="connsiteY38" fmla="*/ 1245393 h 1497806"/>
                  <a:gd name="connsiteX39" fmla="*/ 269515 w 879115"/>
                  <a:gd name="connsiteY39" fmla="*/ 1262062 h 1497806"/>
                  <a:gd name="connsiteX40" fmla="*/ 274277 w 879115"/>
                  <a:gd name="connsiteY40" fmla="*/ 1276350 h 1497806"/>
                  <a:gd name="connsiteX41" fmla="*/ 276658 w 879115"/>
                  <a:gd name="connsiteY41" fmla="*/ 1283493 h 1497806"/>
                  <a:gd name="connsiteX42" fmla="*/ 271896 w 879115"/>
                  <a:gd name="connsiteY42" fmla="*/ 1323975 h 1497806"/>
                  <a:gd name="connsiteX43" fmla="*/ 269515 w 879115"/>
                  <a:gd name="connsiteY43" fmla="*/ 1340643 h 1497806"/>
                  <a:gd name="connsiteX44" fmla="*/ 264752 w 879115"/>
                  <a:gd name="connsiteY44" fmla="*/ 1354931 h 1497806"/>
                  <a:gd name="connsiteX45" fmla="*/ 262371 w 879115"/>
                  <a:gd name="connsiteY45" fmla="*/ 1362075 h 1497806"/>
                  <a:gd name="connsiteX46" fmla="*/ 257608 w 879115"/>
                  <a:gd name="connsiteY46" fmla="*/ 1383506 h 1497806"/>
                  <a:gd name="connsiteX47" fmla="*/ 264752 w 879115"/>
                  <a:gd name="connsiteY47" fmla="*/ 1419225 h 1497806"/>
                  <a:gd name="connsiteX48" fmla="*/ 269515 w 879115"/>
                  <a:gd name="connsiteY48" fmla="*/ 1426368 h 1497806"/>
                  <a:gd name="connsiteX49" fmla="*/ 255227 w 879115"/>
                  <a:gd name="connsiteY49" fmla="*/ 1450181 h 1497806"/>
                  <a:gd name="connsiteX50" fmla="*/ 281421 w 879115"/>
                  <a:gd name="connsiteY50" fmla="*/ 1481138 h 1497806"/>
                  <a:gd name="connsiteX51" fmla="*/ 312377 w 879115"/>
                  <a:gd name="connsiteY51" fmla="*/ 1471612 h 1497806"/>
                  <a:gd name="connsiteX52" fmla="*/ 326665 w 879115"/>
                  <a:gd name="connsiteY52" fmla="*/ 1481137 h 1497806"/>
                  <a:gd name="connsiteX53" fmla="*/ 333808 w 879115"/>
                  <a:gd name="connsiteY53" fmla="*/ 1483518 h 1497806"/>
                  <a:gd name="connsiteX54" fmla="*/ 355240 w 879115"/>
                  <a:gd name="connsiteY54" fmla="*/ 1495425 h 1497806"/>
                  <a:gd name="connsiteX55" fmla="*/ 362383 w 879115"/>
                  <a:gd name="connsiteY55" fmla="*/ 1497806 h 1497806"/>
                  <a:gd name="connsiteX56" fmla="*/ 369527 w 879115"/>
                  <a:gd name="connsiteY56" fmla="*/ 1495425 h 1497806"/>
                  <a:gd name="connsiteX57" fmla="*/ 371908 w 879115"/>
                  <a:gd name="connsiteY57" fmla="*/ 1488281 h 1497806"/>
                  <a:gd name="connsiteX58" fmla="*/ 364765 w 879115"/>
                  <a:gd name="connsiteY58" fmla="*/ 1459706 h 1497806"/>
                  <a:gd name="connsiteX59" fmla="*/ 360002 w 879115"/>
                  <a:gd name="connsiteY59" fmla="*/ 1445418 h 1497806"/>
                  <a:gd name="connsiteX60" fmla="*/ 357621 w 879115"/>
                  <a:gd name="connsiteY60" fmla="*/ 1438275 h 1497806"/>
                  <a:gd name="connsiteX61" fmla="*/ 355240 w 879115"/>
                  <a:gd name="connsiteY61" fmla="*/ 1419225 h 1497806"/>
                  <a:gd name="connsiteX62" fmla="*/ 352858 w 879115"/>
                  <a:gd name="connsiteY62" fmla="*/ 1316831 h 1497806"/>
                  <a:gd name="connsiteX63" fmla="*/ 345715 w 879115"/>
                  <a:gd name="connsiteY63" fmla="*/ 1309687 h 1497806"/>
                  <a:gd name="connsiteX64" fmla="*/ 329046 w 879115"/>
                  <a:gd name="connsiteY64" fmla="*/ 1288256 h 1497806"/>
                  <a:gd name="connsiteX65" fmla="*/ 329046 w 879115"/>
                  <a:gd name="connsiteY65" fmla="*/ 1262062 h 1497806"/>
                  <a:gd name="connsiteX66" fmla="*/ 336190 w 879115"/>
                  <a:gd name="connsiteY66" fmla="*/ 1254918 h 1497806"/>
                  <a:gd name="connsiteX67" fmla="*/ 345715 w 879115"/>
                  <a:gd name="connsiteY67" fmla="*/ 1240631 h 1497806"/>
                  <a:gd name="connsiteX68" fmla="*/ 355240 w 879115"/>
                  <a:gd name="connsiteY68" fmla="*/ 1228725 h 1497806"/>
                  <a:gd name="connsiteX69" fmla="*/ 364765 w 879115"/>
                  <a:gd name="connsiteY69" fmla="*/ 1219200 h 1497806"/>
                  <a:gd name="connsiteX70" fmla="*/ 379052 w 879115"/>
                  <a:gd name="connsiteY70" fmla="*/ 1209675 h 1497806"/>
                  <a:gd name="connsiteX71" fmla="*/ 383815 w 879115"/>
                  <a:gd name="connsiteY71" fmla="*/ 1202531 h 1497806"/>
                  <a:gd name="connsiteX72" fmla="*/ 398102 w 879115"/>
                  <a:gd name="connsiteY72" fmla="*/ 1195387 h 1497806"/>
                  <a:gd name="connsiteX73" fmla="*/ 407627 w 879115"/>
                  <a:gd name="connsiteY73" fmla="*/ 1188243 h 1497806"/>
                  <a:gd name="connsiteX74" fmla="*/ 419533 w 879115"/>
                  <a:gd name="connsiteY74" fmla="*/ 1176337 h 1497806"/>
                  <a:gd name="connsiteX75" fmla="*/ 431440 w 879115"/>
                  <a:gd name="connsiteY75" fmla="*/ 1166812 h 1497806"/>
                  <a:gd name="connsiteX76" fmla="*/ 438583 w 879115"/>
                  <a:gd name="connsiteY76" fmla="*/ 1162050 h 1497806"/>
                  <a:gd name="connsiteX77" fmla="*/ 452871 w 879115"/>
                  <a:gd name="connsiteY77" fmla="*/ 1157287 h 1497806"/>
                  <a:gd name="connsiteX78" fmla="*/ 467158 w 879115"/>
                  <a:gd name="connsiteY78" fmla="*/ 1150143 h 1497806"/>
                  <a:gd name="connsiteX79" fmla="*/ 481446 w 879115"/>
                  <a:gd name="connsiteY79" fmla="*/ 1138237 h 1497806"/>
                  <a:gd name="connsiteX80" fmla="*/ 488590 w 879115"/>
                  <a:gd name="connsiteY80" fmla="*/ 1133475 h 1497806"/>
                  <a:gd name="connsiteX81" fmla="*/ 486208 w 879115"/>
                  <a:gd name="connsiteY81" fmla="*/ 1095375 h 1497806"/>
                  <a:gd name="connsiteX82" fmla="*/ 479065 w 879115"/>
                  <a:gd name="connsiteY82" fmla="*/ 1090612 h 1497806"/>
                  <a:gd name="connsiteX83" fmla="*/ 474302 w 879115"/>
                  <a:gd name="connsiteY83" fmla="*/ 1083468 h 1497806"/>
                  <a:gd name="connsiteX84" fmla="*/ 471921 w 879115"/>
                  <a:gd name="connsiteY84" fmla="*/ 1076325 h 1497806"/>
                  <a:gd name="connsiteX85" fmla="*/ 421915 w 879115"/>
                  <a:gd name="connsiteY85" fmla="*/ 1081087 h 1497806"/>
                  <a:gd name="connsiteX86" fmla="*/ 414771 w 879115"/>
                  <a:gd name="connsiteY86" fmla="*/ 1078706 h 1497806"/>
                  <a:gd name="connsiteX87" fmla="*/ 410008 w 879115"/>
                  <a:gd name="connsiteY87" fmla="*/ 1071562 h 1497806"/>
                  <a:gd name="connsiteX88" fmla="*/ 405246 w 879115"/>
                  <a:gd name="connsiteY88" fmla="*/ 1054893 h 1497806"/>
                  <a:gd name="connsiteX89" fmla="*/ 402865 w 879115"/>
                  <a:gd name="connsiteY89" fmla="*/ 1042987 h 1497806"/>
                  <a:gd name="connsiteX90" fmla="*/ 398102 w 879115"/>
                  <a:gd name="connsiteY90" fmla="*/ 995362 h 1497806"/>
                  <a:gd name="connsiteX91" fmla="*/ 388577 w 879115"/>
                  <a:gd name="connsiteY91" fmla="*/ 985837 h 1497806"/>
                  <a:gd name="connsiteX92" fmla="*/ 383815 w 879115"/>
                  <a:gd name="connsiteY92" fmla="*/ 978693 h 1497806"/>
                  <a:gd name="connsiteX93" fmla="*/ 379052 w 879115"/>
                  <a:gd name="connsiteY93" fmla="*/ 964406 h 1497806"/>
                  <a:gd name="connsiteX94" fmla="*/ 386196 w 879115"/>
                  <a:gd name="connsiteY94" fmla="*/ 947737 h 1497806"/>
                  <a:gd name="connsiteX95" fmla="*/ 393340 w 879115"/>
                  <a:gd name="connsiteY95" fmla="*/ 942975 h 1497806"/>
                  <a:gd name="connsiteX96" fmla="*/ 398102 w 879115"/>
                  <a:gd name="connsiteY96" fmla="*/ 935831 h 1497806"/>
                  <a:gd name="connsiteX97" fmla="*/ 450490 w 879115"/>
                  <a:gd name="connsiteY97" fmla="*/ 938212 h 1497806"/>
                  <a:gd name="connsiteX98" fmla="*/ 457633 w 879115"/>
                  <a:gd name="connsiteY98" fmla="*/ 945356 h 1497806"/>
                  <a:gd name="connsiteX99" fmla="*/ 471921 w 879115"/>
                  <a:gd name="connsiteY99" fmla="*/ 959643 h 1497806"/>
                  <a:gd name="connsiteX100" fmla="*/ 469540 w 879115"/>
                  <a:gd name="connsiteY100" fmla="*/ 966787 h 1497806"/>
                  <a:gd name="connsiteX101" fmla="*/ 476683 w 879115"/>
                  <a:gd name="connsiteY101" fmla="*/ 971550 h 1497806"/>
                  <a:gd name="connsiteX102" fmla="*/ 512402 w 879115"/>
                  <a:gd name="connsiteY102" fmla="*/ 973931 h 1497806"/>
                  <a:gd name="connsiteX103" fmla="*/ 536215 w 879115"/>
                  <a:gd name="connsiteY103" fmla="*/ 971550 h 1497806"/>
                  <a:gd name="connsiteX104" fmla="*/ 538596 w 879115"/>
                  <a:gd name="connsiteY104" fmla="*/ 964406 h 1497806"/>
                  <a:gd name="connsiteX105" fmla="*/ 545740 w 879115"/>
                  <a:gd name="connsiteY105" fmla="*/ 957262 h 1497806"/>
                  <a:gd name="connsiteX106" fmla="*/ 543358 w 879115"/>
                  <a:gd name="connsiteY106" fmla="*/ 919162 h 1497806"/>
                  <a:gd name="connsiteX107" fmla="*/ 538596 w 879115"/>
                  <a:gd name="connsiteY107" fmla="*/ 909637 h 1497806"/>
                  <a:gd name="connsiteX108" fmla="*/ 536215 w 879115"/>
                  <a:gd name="connsiteY108" fmla="*/ 902493 h 1497806"/>
                  <a:gd name="connsiteX109" fmla="*/ 533833 w 879115"/>
                  <a:gd name="connsiteY109" fmla="*/ 892968 h 1497806"/>
                  <a:gd name="connsiteX110" fmla="*/ 519546 w 879115"/>
                  <a:gd name="connsiteY110" fmla="*/ 876300 h 1497806"/>
                  <a:gd name="connsiteX111" fmla="*/ 514783 w 879115"/>
                  <a:gd name="connsiteY111" fmla="*/ 869156 h 1497806"/>
                  <a:gd name="connsiteX112" fmla="*/ 507640 w 879115"/>
                  <a:gd name="connsiteY112" fmla="*/ 866775 h 1497806"/>
                  <a:gd name="connsiteX113" fmla="*/ 474302 w 879115"/>
                  <a:gd name="connsiteY113" fmla="*/ 866775 h 1497806"/>
                  <a:gd name="connsiteX114" fmla="*/ 467158 w 879115"/>
                  <a:gd name="connsiteY114" fmla="*/ 862012 h 1497806"/>
                  <a:gd name="connsiteX115" fmla="*/ 457633 w 879115"/>
                  <a:gd name="connsiteY115" fmla="*/ 847725 h 1497806"/>
                  <a:gd name="connsiteX116" fmla="*/ 452871 w 879115"/>
                  <a:gd name="connsiteY116" fmla="*/ 833437 h 1497806"/>
                  <a:gd name="connsiteX117" fmla="*/ 457633 w 879115"/>
                  <a:gd name="connsiteY117" fmla="*/ 778668 h 1497806"/>
                  <a:gd name="connsiteX118" fmla="*/ 464777 w 879115"/>
                  <a:gd name="connsiteY118" fmla="*/ 771525 h 1497806"/>
                  <a:gd name="connsiteX119" fmla="*/ 474302 w 879115"/>
                  <a:gd name="connsiteY119" fmla="*/ 757237 h 1497806"/>
                  <a:gd name="connsiteX120" fmla="*/ 488590 w 879115"/>
                  <a:gd name="connsiteY120" fmla="*/ 742950 h 1497806"/>
                  <a:gd name="connsiteX121" fmla="*/ 498115 w 879115"/>
                  <a:gd name="connsiteY121" fmla="*/ 735806 h 1497806"/>
                  <a:gd name="connsiteX122" fmla="*/ 505258 w 879115"/>
                  <a:gd name="connsiteY122" fmla="*/ 726281 h 1497806"/>
                  <a:gd name="connsiteX123" fmla="*/ 512402 w 879115"/>
                  <a:gd name="connsiteY123" fmla="*/ 721518 h 1497806"/>
                  <a:gd name="connsiteX124" fmla="*/ 526690 w 879115"/>
                  <a:gd name="connsiteY124" fmla="*/ 709612 h 1497806"/>
                  <a:gd name="connsiteX125" fmla="*/ 533833 w 879115"/>
                  <a:gd name="connsiteY125" fmla="*/ 704850 h 1497806"/>
                  <a:gd name="connsiteX126" fmla="*/ 543358 w 879115"/>
                  <a:gd name="connsiteY126" fmla="*/ 692943 h 1497806"/>
                  <a:gd name="connsiteX127" fmla="*/ 557646 w 879115"/>
                  <a:gd name="connsiteY127" fmla="*/ 681037 h 1497806"/>
                  <a:gd name="connsiteX128" fmla="*/ 571933 w 879115"/>
                  <a:gd name="connsiteY128" fmla="*/ 664368 h 1497806"/>
                  <a:gd name="connsiteX129" fmla="*/ 581458 w 879115"/>
                  <a:gd name="connsiteY129" fmla="*/ 659606 h 1497806"/>
                  <a:gd name="connsiteX130" fmla="*/ 595746 w 879115"/>
                  <a:gd name="connsiteY130" fmla="*/ 650081 h 1497806"/>
                  <a:gd name="connsiteX131" fmla="*/ 600508 w 879115"/>
                  <a:gd name="connsiteY131" fmla="*/ 635793 h 1497806"/>
                  <a:gd name="connsiteX132" fmla="*/ 602890 w 879115"/>
                  <a:gd name="connsiteY132" fmla="*/ 628650 h 1497806"/>
                  <a:gd name="connsiteX133" fmla="*/ 605271 w 879115"/>
                  <a:gd name="connsiteY133" fmla="*/ 619125 h 1497806"/>
                  <a:gd name="connsiteX134" fmla="*/ 602890 w 879115"/>
                  <a:gd name="connsiteY134" fmla="*/ 600075 h 1497806"/>
                  <a:gd name="connsiteX135" fmla="*/ 588602 w 879115"/>
                  <a:gd name="connsiteY135" fmla="*/ 590550 h 1497806"/>
                  <a:gd name="connsiteX136" fmla="*/ 590983 w 879115"/>
                  <a:gd name="connsiteY136" fmla="*/ 571500 h 1497806"/>
                  <a:gd name="connsiteX137" fmla="*/ 590983 w 879115"/>
                  <a:gd name="connsiteY137" fmla="*/ 516731 h 1497806"/>
                  <a:gd name="connsiteX138" fmla="*/ 574315 w 879115"/>
                  <a:gd name="connsiteY138" fmla="*/ 500062 h 1497806"/>
                  <a:gd name="connsiteX139" fmla="*/ 557646 w 879115"/>
                  <a:gd name="connsiteY139" fmla="*/ 485775 h 1497806"/>
                  <a:gd name="connsiteX140" fmla="*/ 555265 w 879115"/>
                  <a:gd name="connsiteY140" fmla="*/ 478631 h 1497806"/>
                  <a:gd name="connsiteX141" fmla="*/ 550502 w 879115"/>
                  <a:gd name="connsiteY141" fmla="*/ 471487 h 1497806"/>
                  <a:gd name="connsiteX142" fmla="*/ 555265 w 879115"/>
                  <a:gd name="connsiteY142" fmla="*/ 423862 h 1497806"/>
                  <a:gd name="connsiteX143" fmla="*/ 560027 w 879115"/>
                  <a:gd name="connsiteY143" fmla="*/ 416718 h 1497806"/>
                  <a:gd name="connsiteX144" fmla="*/ 567171 w 879115"/>
                  <a:gd name="connsiteY144" fmla="*/ 411956 h 1497806"/>
                  <a:gd name="connsiteX145" fmla="*/ 571933 w 879115"/>
                  <a:gd name="connsiteY145" fmla="*/ 404812 h 1497806"/>
                  <a:gd name="connsiteX146" fmla="*/ 567171 w 879115"/>
                  <a:gd name="connsiteY146" fmla="*/ 335756 h 1497806"/>
                  <a:gd name="connsiteX147" fmla="*/ 598127 w 879115"/>
                  <a:gd name="connsiteY147" fmla="*/ 335756 h 1497806"/>
                  <a:gd name="connsiteX148" fmla="*/ 612415 w 879115"/>
                  <a:gd name="connsiteY148" fmla="*/ 347662 h 1497806"/>
                  <a:gd name="connsiteX149" fmla="*/ 624321 w 879115"/>
                  <a:gd name="connsiteY149" fmla="*/ 350043 h 1497806"/>
                  <a:gd name="connsiteX150" fmla="*/ 631465 w 879115"/>
                  <a:gd name="connsiteY150" fmla="*/ 352425 h 1497806"/>
                  <a:gd name="connsiteX151" fmla="*/ 638608 w 879115"/>
                  <a:gd name="connsiteY151" fmla="*/ 357187 h 1497806"/>
                  <a:gd name="connsiteX152" fmla="*/ 645752 w 879115"/>
                  <a:gd name="connsiteY152" fmla="*/ 359568 h 1497806"/>
                  <a:gd name="connsiteX153" fmla="*/ 671946 w 879115"/>
                  <a:gd name="connsiteY153" fmla="*/ 366712 h 1497806"/>
                  <a:gd name="connsiteX154" fmla="*/ 690996 w 879115"/>
                  <a:gd name="connsiteY154" fmla="*/ 361950 h 1497806"/>
                  <a:gd name="connsiteX155" fmla="*/ 698140 w 879115"/>
                  <a:gd name="connsiteY155" fmla="*/ 354806 h 1497806"/>
                  <a:gd name="connsiteX156" fmla="*/ 707665 w 879115"/>
                  <a:gd name="connsiteY156" fmla="*/ 342900 h 1497806"/>
                  <a:gd name="connsiteX157" fmla="*/ 712427 w 879115"/>
                  <a:gd name="connsiteY157" fmla="*/ 335756 h 1497806"/>
                  <a:gd name="connsiteX158" fmla="*/ 719571 w 879115"/>
                  <a:gd name="connsiteY158" fmla="*/ 328612 h 1497806"/>
                  <a:gd name="connsiteX159" fmla="*/ 729096 w 879115"/>
                  <a:gd name="connsiteY159" fmla="*/ 311943 h 1497806"/>
                  <a:gd name="connsiteX160" fmla="*/ 736240 w 879115"/>
                  <a:gd name="connsiteY160" fmla="*/ 304800 h 1497806"/>
                  <a:gd name="connsiteX161" fmla="*/ 741002 w 879115"/>
                  <a:gd name="connsiteY161" fmla="*/ 290512 h 1497806"/>
                  <a:gd name="connsiteX162" fmla="*/ 736240 w 879115"/>
                  <a:gd name="connsiteY162" fmla="*/ 261937 h 1497806"/>
                  <a:gd name="connsiteX163" fmla="*/ 738621 w 879115"/>
                  <a:gd name="connsiteY163" fmla="*/ 216693 h 1497806"/>
                  <a:gd name="connsiteX164" fmla="*/ 752908 w 879115"/>
                  <a:gd name="connsiteY164" fmla="*/ 211931 h 1497806"/>
                  <a:gd name="connsiteX165" fmla="*/ 760052 w 879115"/>
                  <a:gd name="connsiteY165" fmla="*/ 209550 h 1497806"/>
                  <a:gd name="connsiteX166" fmla="*/ 767196 w 879115"/>
                  <a:gd name="connsiteY166" fmla="*/ 204787 h 1497806"/>
                  <a:gd name="connsiteX167" fmla="*/ 781483 w 879115"/>
                  <a:gd name="connsiteY167" fmla="*/ 214312 h 1497806"/>
                  <a:gd name="connsiteX168" fmla="*/ 786246 w 879115"/>
                  <a:gd name="connsiteY168" fmla="*/ 221456 h 1497806"/>
                  <a:gd name="connsiteX169" fmla="*/ 788627 w 879115"/>
                  <a:gd name="connsiteY169" fmla="*/ 228600 h 1497806"/>
                  <a:gd name="connsiteX170" fmla="*/ 791008 w 879115"/>
                  <a:gd name="connsiteY170" fmla="*/ 238125 h 1497806"/>
                  <a:gd name="connsiteX171" fmla="*/ 802915 w 879115"/>
                  <a:gd name="connsiteY171" fmla="*/ 252412 h 1497806"/>
                  <a:gd name="connsiteX172" fmla="*/ 810058 w 879115"/>
                  <a:gd name="connsiteY172" fmla="*/ 257175 h 1497806"/>
                  <a:gd name="connsiteX173" fmla="*/ 824346 w 879115"/>
                  <a:gd name="connsiteY173" fmla="*/ 269081 h 1497806"/>
                  <a:gd name="connsiteX174" fmla="*/ 821965 w 879115"/>
                  <a:gd name="connsiteY174" fmla="*/ 278606 h 1497806"/>
                  <a:gd name="connsiteX175" fmla="*/ 817202 w 879115"/>
                  <a:gd name="connsiteY175" fmla="*/ 292893 h 1497806"/>
                  <a:gd name="connsiteX176" fmla="*/ 824346 w 879115"/>
                  <a:gd name="connsiteY176" fmla="*/ 297656 h 1497806"/>
                  <a:gd name="connsiteX177" fmla="*/ 838633 w 879115"/>
                  <a:gd name="connsiteY177" fmla="*/ 292893 h 1497806"/>
                  <a:gd name="connsiteX178" fmla="*/ 841015 w 879115"/>
                  <a:gd name="connsiteY178" fmla="*/ 285750 h 1497806"/>
                  <a:gd name="connsiteX179" fmla="*/ 843396 w 879115"/>
                  <a:gd name="connsiteY179" fmla="*/ 261937 h 1497806"/>
                  <a:gd name="connsiteX180" fmla="*/ 857683 w 879115"/>
                  <a:gd name="connsiteY180" fmla="*/ 257175 h 1497806"/>
                  <a:gd name="connsiteX181" fmla="*/ 864827 w 879115"/>
                  <a:gd name="connsiteY181" fmla="*/ 252412 h 1497806"/>
                  <a:gd name="connsiteX182" fmla="*/ 867208 w 879115"/>
                  <a:gd name="connsiteY182" fmla="*/ 245268 h 1497806"/>
                  <a:gd name="connsiteX183" fmla="*/ 871971 w 879115"/>
                  <a:gd name="connsiteY183" fmla="*/ 238125 h 1497806"/>
                  <a:gd name="connsiteX184" fmla="*/ 876733 w 879115"/>
                  <a:gd name="connsiteY184" fmla="*/ 221456 h 1497806"/>
                  <a:gd name="connsiteX185" fmla="*/ 879115 w 879115"/>
                  <a:gd name="connsiteY185" fmla="*/ 202406 h 1497806"/>
                  <a:gd name="connsiteX186" fmla="*/ 876733 w 879115"/>
                  <a:gd name="connsiteY186" fmla="*/ 164306 h 1497806"/>
                  <a:gd name="connsiteX187" fmla="*/ 862446 w 879115"/>
                  <a:gd name="connsiteY187" fmla="*/ 135731 h 1497806"/>
                  <a:gd name="connsiteX188" fmla="*/ 850540 w 879115"/>
                  <a:gd name="connsiteY188" fmla="*/ 114300 h 1497806"/>
                  <a:gd name="connsiteX189" fmla="*/ 841015 w 879115"/>
                  <a:gd name="connsiteY189" fmla="*/ 104775 h 1497806"/>
                  <a:gd name="connsiteX190" fmla="*/ 824346 w 879115"/>
                  <a:gd name="connsiteY190" fmla="*/ 90487 h 1497806"/>
                  <a:gd name="connsiteX191" fmla="*/ 817202 w 879115"/>
                  <a:gd name="connsiteY191" fmla="*/ 73818 h 1497806"/>
                  <a:gd name="connsiteX192" fmla="*/ 800533 w 879115"/>
                  <a:gd name="connsiteY192" fmla="*/ 54768 h 1497806"/>
                  <a:gd name="connsiteX193" fmla="*/ 779102 w 879115"/>
                  <a:gd name="connsiteY193" fmla="*/ 35718 h 1497806"/>
                  <a:gd name="connsiteX194" fmla="*/ 774340 w 879115"/>
                  <a:gd name="connsiteY194" fmla="*/ 28575 h 1497806"/>
                  <a:gd name="connsiteX195" fmla="*/ 760052 w 879115"/>
                  <a:gd name="connsiteY195" fmla="*/ 21431 h 1497806"/>
                  <a:gd name="connsiteX196" fmla="*/ 705283 w 879115"/>
                  <a:gd name="connsiteY196" fmla="*/ 11906 h 1497806"/>
                  <a:gd name="connsiteX197" fmla="*/ 698140 w 879115"/>
                  <a:gd name="connsiteY197" fmla="*/ 9525 h 1497806"/>
                  <a:gd name="connsiteX198" fmla="*/ 674327 w 879115"/>
                  <a:gd name="connsiteY198" fmla="*/ 2381 h 1497806"/>
                  <a:gd name="connsiteX199" fmla="*/ 667183 w 879115"/>
                  <a:gd name="connsiteY199" fmla="*/ 0 h 1497806"/>
                  <a:gd name="connsiteX200" fmla="*/ 631465 w 879115"/>
                  <a:gd name="connsiteY200" fmla="*/ 4762 h 1497806"/>
                  <a:gd name="connsiteX201" fmla="*/ 617177 w 879115"/>
                  <a:gd name="connsiteY201" fmla="*/ 14287 h 1497806"/>
                  <a:gd name="connsiteX202" fmla="*/ 593365 w 879115"/>
                  <a:gd name="connsiteY202" fmla="*/ 35718 h 1497806"/>
                  <a:gd name="connsiteX203" fmla="*/ 571933 w 879115"/>
                  <a:gd name="connsiteY203" fmla="*/ 45243 h 1497806"/>
                  <a:gd name="connsiteX204" fmla="*/ 564790 w 879115"/>
                  <a:gd name="connsiteY204" fmla="*/ 47625 h 1497806"/>
                  <a:gd name="connsiteX205" fmla="*/ 550502 w 879115"/>
                  <a:gd name="connsiteY205" fmla="*/ 54768 h 1497806"/>
                  <a:gd name="connsiteX206" fmla="*/ 536215 w 879115"/>
                  <a:gd name="connsiteY206" fmla="*/ 64293 h 1497806"/>
                  <a:gd name="connsiteX207" fmla="*/ 529071 w 879115"/>
                  <a:gd name="connsiteY207" fmla="*/ 69056 h 1497806"/>
                  <a:gd name="connsiteX208" fmla="*/ 512402 w 879115"/>
                  <a:gd name="connsiteY208" fmla="*/ 90487 h 1497806"/>
                  <a:gd name="connsiteX209" fmla="*/ 498115 w 879115"/>
                  <a:gd name="connsiteY209" fmla="*/ 100012 h 1497806"/>
                  <a:gd name="connsiteX210" fmla="*/ 464777 w 879115"/>
                  <a:gd name="connsiteY210" fmla="*/ 102393 h 1497806"/>
                  <a:gd name="connsiteX211" fmla="*/ 464777 w 879115"/>
                  <a:gd name="connsiteY211" fmla="*/ 159543 h 1497806"/>
                  <a:gd name="connsiteX212" fmla="*/ 483827 w 879115"/>
                  <a:gd name="connsiteY212" fmla="*/ 176212 h 1497806"/>
                  <a:gd name="connsiteX213" fmla="*/ 490971 w 879115"/>
                  <a:gd name="connsiteY213" fmla="*/ 180975 h 1497806"/>
                  <a:gd name="connsiteX214" fmla="*/ 498115 w 879115"/>
                  <a:gd name="connsiteY214" fmla="*/ 202406 h 1497806"/>
                  <a:gd name="connsiteX215" fmla="*/ 500496 w 879115"/>
                  <a:gd name="connsiteY215" fmla="*/ 209550 h 1497806"/>
                  <a:gd name="connsiteX216" fmla="*/ 498115 w 879115"/>
                  <a:gd name="connsiteY216" fmla="*/ 302418 h 1497806"/>
                  <a:gd name="connsiteX217" fmla="*/ 490971 w 879115"/>
                  <a:gd name="connsiteY217" fmla="*/ 323850 h 1497806"/>
                  <a:gd name="connsiteX218" fmla="*/ 488590 w 879115"/>
                  <a:gd name="connsiteY218" fmla="*/ 330993 h 1497806"/>
                  <a:gd name="connsiteX219" fmla="*/ 479065 w 879115"/>
                  <a:gd name="connsiteY219" fmla="*/ 345281 h 1497806"/>
                  <a:gd name="connsiteX220" fmla="*/ 471921 w 879115"/>
                  <a:gd name="connsiteY220" fmla="*/ 361950 h 1497806"/>
                  <a:gd name="connsiteX221" fmla="*/ 460015 w 879115"/>
                  <a:gd name="connsiteY221" fmla="*/ 383381 h 1497806"/>
                  <a:gd name="connsiteX222" fmla="*/ 452871 w 879115"/>
                  <a:gd name="connsiteY222" fmla="*/ 390525 h 1497806"/>
                  <a:gd name="connsiteX223" fmla="*/ 440965 w 879115"/>
                  <a:gd name="connsiteY223" fmla="*/ 402431 h 1497806"/>
                  <a:gd name="connsiteX224" fmla="*/ 431440 w 879115"/>
                  <a:gd name="connsiteY224" fmla="*/ 416718 h 1497806"/>
                  <a:gd name="connsiteX225" fmla="*/ 426677 w 879115"/>
                  <a:gd name="connsiteY225" fmla="*/ 423862 h 1497806"/>
                  <a:gd name="connsiteX226" fmla="*/ 419533 w 879115"/>
                  <a:gd name="connsiteY226" fmla="*/ 426243 h 1497806"/>
                  <a:gd name="connsiteX227" fmla="*/ 407627 w 879115"/>
                  <a:gd name="connsiteY227" fmla="*/ 447675 h 1497806"/>
                  <a:gd name="connsiteX228" fmla="*/ 402865 w 879115"/>
                  <a:gd name="connsiteY228" fmla="*/ 454818 h 1497806"/>
                  <a:gd name="connsiteX229" fmla="*/ 395721 w 879115"/>
                  <a:gd name="connsiteY229" fmla="*/ 459581 h 1497806"/>
                  <a:gd name="connsiteX230" fmla="*/ 383815 w 879115"/>
                  <a:gd name="connsiteY230" fmla="*/ 481012 h 1497806"/>
                  <a:gd name="connsiteX231" fmla="*/ 369527 w 879115"/>
                  <a:gd name="connsiteY231" fmla="*/ 495300 h 1497806"/>
                  <a:gd name="connsiteX232" fmla="*/ 362383 w 879115"/>
                  <a:gd name="connsiteY232" fmla="*/ 509587 h 1497806"/>
                  <a:gd name="connsiteX233" fmla="*/ 360002 w 879115"/>
                  <a:gd name="connsiteY233" fmla="*/ 516731 h 1497806"/>
                  <a:gd name="connsiteX234" fmla="*/ 355240 w 879115"/>
                  <a:gd name="connsiteY234" fmla="*/ 523875 h 1497806"/>
                  <a:gd name="connsiteX235" fmla="*/ 352858 w 879115"/>
                  <a:gd name="connsiteY235" fmla="*/ 531018 h 1497806"/>
                  <a:gd name="connsiteX236" fmla="*/ 324283 w 879115"/>
                  <a:gd name="connsiteY236" fmla="*/ 533400 h 1497806"/>
                  <a:gd name="connsiteX237" fmla="*/ 305233 w 879115"/>
                  <a:gd name="connsiteY237" fmla="*/ 550068 h 1497806"/>
                  <a:gd name="connsiteX238" fmla="*/ 298090 w 879115"/>
                  <a:gd name="connsiteY238" fmla="*/ 554831 h 1497806"/>
                  <a:gd name="connsiteX239" fmla="*/ 288565 w 879115"/>
                  <a:gd name="connsiteY239" fmla="*/ 564356 h 1497806"/>
                  <a:gd name="connsiteX240" fmla="*/ 279040 w 879115"/>
                  <a:gd name="connsiteY240" fmla="*/ 578643 h 1497806"/>
                  <a:gd name="connsiteX241" fmla="*/ 281421 w 879115"/>
                  <a:gd name="connsiteY241" fmla="*/ 602456 h 1497806"/>
                  <a:gd name="connsiteX242" fmla="*/ 283802 w 879115"/>
                  <a:gd name="connsiteY242" fmla="*/ 609600 h 1497806"/>
                  <a:gd name="connsiteX243" fmla="*/ 286183 w 879115"/>
                  <a:gd name="connsiteY243" fmla="*/ 621506 h 1497806"/>
                  <a:gd name="connsiteX244" fmla="*/ 293327 w 879115"/>
                  <a:gd name="connsiteY244" fmla="*/ 642937 h 1497806"/>
                  <a:gd name="connsiteX245" fmla="*/ 295708 w 879115"/>
                  <a:gd name="connsiteY245" fmla="*/ 650081 h 1497806"/>
                  <a:gd name="connsiteX246" fmla="*/ 293327 w 879115"/>
                  <a:gd name="connsiteY246" fmla="*/ 673893 h 1497806"/>
                  <a:gd name="connsiteX247" fmla="*/ 290946 w 879115"/>
                  <a:gd name="connsiteY247" fmla="*/ 681037 h 1497806"/>
                  <a:gd name="connsiteX248" fmla="*/ 283802 w 879115"/>
                  <a:gd name="connsiteY248" fmla="*/ 683418 h 1497806"/>
                  <a:gd name="connsiteX249" fmla="*/ 279040 w 879115"/>
                  <a:gd name="connsiteY249" fmla="*/ 690562 h 1497806"/>
                  <a:gd name="connsiteX250" fmla="*/ 276658 w 879115"/>
                  <a:gd name="connsiteY250" fmla="*/ 697706 h 1497806"/>
                  <a:gd name="connsiteX251" fmla="*/ 269515 w 879115"/>
                  <a:gd name="connsiteY251" fmla="*/ 700087 h 1497806"/>
                  <a:gd name="connsiteX252" fmla="*/ 267133 w 879115"/>
                  <a:gd name="connsiteY252" fmla="*/ 707231 h 1497806"/>
                  <a:gd name="connsiteX253" fmla="*/ 259990 w 879115"/>
                  <a:gd name="connsiteY253" fmla="*/ 709612 h 1497806"/>
                  <a:gd name="connsiteX254" fmla="*/ 245702 w 879115"/>
                  <a:gd name="connsiteY254" fmla="*/ 719137 h 1497806"/>
                  <a:gd name="connsiteX255" fmla="*/ 231415 w 879115"/>
                  <a:gd name="connsiteY255" fmla="*/ 726281 h 1497806"/>
                  <a:gd name="connsiteX256" fmla="*/ 224271 w 879115"/>
                  <a:gd name="connsiteY256" fmla="*/ 731043 h 1497806"/>
                  <a:gd name="connsiteX257" fmla="*/ 217127 w 879115"/>
                  <a:gd name="connsiteY257" fmla="*/ 733425 h 1497806"/>
                  <a:gd name="connsiteX258" fmla="*/ 209983 w 879115"/>
                  <a:gd name="connsiteY258" fmla="*/ 738187 h 1497806"/>
                  <a:gd name="connsiteX259" fmla="*/ 190933 w 879115"/>
                  <a:gd name="connsiteY259" fmla="*/ 742950 h 1497806"/>
                  <a:gd name="connsiteX260" fmla="*/ 183790 w 879115"/>
                  <a:gd name="connsiteY260" fmla="*/ 745331 h 1497806"/>
                  <a:gd name="connsiteX261" fmla="*/ 176646 w 879115"/>
                  <a:gd name="connsiteY261" fmla="*/ 750093 h 1497806"/>
                  <a:gd name="connsiteX262" fmla="*/ 167121 w 879115"/>
                  <a:gd name="connsiteY262" fmla="*/ 752475 h 1497806"/>
                  <a:gd name="connsiteX263" fmla="*/ 148071 w 879115"/>
                  <a:gd name="connsiteY263" fmla="*/ 764381 h 1497806"/>
                  <a:gd name="connsiteX264" fmla="*/ 119496 w 879115"/>
                  <a:gd name="connsiteY264" fmla="*/ 773906 h 1497806"/>
                  <a:gd name="connsiteX265" fmla="*/ 112352 w 879115"/>
                  <a:gd name="connsiteY265" fmla="*/ 776287 h 1497806"/>
                  <a:gd name="connsiteX266" fmla="*/ 105208 w 879115"/>
                  <a:gd name="connsiteY266" fmla="*/ 778668 h 1497806"/>
                  <a:gd name="connsiteX267" fmla="*/ 55202 w 879115"/>
                  <a:gd name="connsiteY267" fmla="*/ 781050 h 1497806"/>
                  <a:gd name="connsiteX268" fmla="*/ 31390 w 879115"/>
                  <a:gd name="connsiteY268" fmla="*/ 788193 h 1497806"/>
                  <a:gd name="connsiteX269" fmla="*/ 24246 w 879115"/>
                  <a:gd name="connsiteY269" fmla="*/ 790575 h 1497806"/>
                  <a:gd name="connsiteX270" fmla="*/ 17102 w 879115"/>
                  <a:gd name="connsiteY270" fmla="*/ 804862 h 1497806"/>
                  <a:gd name="connsiteX271" fmla="*/ 433 w 879115"/>
                  <a:gd name="connsiteY271" fmla="*/ 816768 h 1497806"/>
                  <a:gd name="connsiteX0" fmla="*/ 433 w 879115"/>
                  <a:gd name="connsiteY0" fmla="*/ 816768 h 1509712"/>
                  <a:gd name="connsiteX1" fmla="*/ 5196 w 879115"/>
                  <a:gd name="connsiteY1" fmla="*/ 828675 h 1509712"/>
                  <a:gd name="connsiteX2" fmla="*/ 7577 w 879115"/>
                  <a:gd name="connsiteY2" fmla="*/ 838200 h 1509712"/>
                  <a:gd name="connsiteX3" fmla="*/ 14721 w 879115"/>
                  <a:gd name="connsiteY3" fmla="*/ 842962 h 1509712"/>
                  <a:gd name="connsiteX4" fmla="*/ 74252 w 879115"/>
                  <a:gd name="connsiteY4" fmla="*/ 840581 h 1509712"/>
                  <a:gd name="connsiteX5" fmla="*/ 90921 w 879115"/>
                  <a:gd name="connsiteY5" fmla="*/ 835818 h 1509712"/>
                  <a:gd name="connsiteX6" fmla="*/ 105208 w 879115"/>
                  <a:gd name="connsiteY6" fmla="*/ 826293 h 1509712"/>
                  <a:gd name="connsiteX7" fmla="*/ 119496 w 879115"/>
                  <a:gd name="connsiteY7" fmla="*/ 819150 h 1509712"/>
                  <a:gd name="connsiteX8" fmla="*/ 133783 w 879115"/>
                  <a:gd name="connsiteY8" fmla="*/ 809625 h 1509712"/>
                  <a:gd name="connsiteX9" fmla="*/ 148071 w 879115"/>
                  <a:gd name="connsiteY9" fmla="*/ 797718 h 1509712"/>
                  <a:gd name="connsiteX10" fmla="*/ 155215 w 879115"/>
                  <a:gd name="connsiteY10" fmla="*/ 795337 h 1509712"/>
                  <a:gd name="connsiteX11" fmla="*/ 186171 w 879115"/>
                  <a:gd name="connsiteY11" fmla="*/ 790575 h 1509712"/>
                  <a:gd name="connsiteX12" fmla="*/ 217127 w 879115"/>
                  <a:gd name="connsiteY12" fmla="*/ 792956 h 1509712"/>
                  <a:gd name="connsiteX13" fmla="*/ 219508 w 879115"/>
                  <a:gd name="connsiteY13" fmla="*/ 800100 h 1509712"/>
                  <a:gd name="connsiteX14" fmla="*/ 217127 w 879115"/>
                  <a:gd name="connsiteY14" fmla="*/ 812006 h 1509712"/>
                  <a:gd name="connsiteX15" fmla="*/ 207602 w 879115"/>
                  <a:gd name="connsiteY15" fmla="*/ 826293 h 1509712"/>
                  <a:gd name="connsiteX16" fmla="*/ 205221 w 879115"/>
                  <a:gd name="connsiteY16" fmla="*/ 833437 h 1509712"/>
                  <a:gd name="connsiteX17" fmla="*/ 200458 w 879115"/>
                  <a:gd name="connsiteY17" fmla="*/ 840581 h 1509712"/>
                  <a:gd name="connsiteX18" fmla="*/ 190933 w 879115"/>
                  <a:gd name="connsiteY18" fmla="*/ 862012 h 1509712"/>
                  <a:gd name="connsiteX19" fmla="*/ 183790 w 879115"/>
                  <a:gd name="connsiteY19" fmla="*/ 902493 h 1509712"/>
                  <a:gd name="connsiteX20" fmla="*/ 186171 w 879115"/>
                  <a:gd name="connsiteY20" fmla="*/ 954881 h 1509712"/>
                  <a:gd name="connsiteX21" fmla="*/ 198077 w 879115"/>
                  <a:gd name="connsiteY21" fmla="*/ 971550 h 1509712"/>
                  <a:gd name="connsiteX22" fmla="*/ 205221 w 879115"/>
                  <a:gd name="connsiteY22" fmla="*/ 981075 h 1509712"/>
                  <a:gd name="connsiteX23" fmla="*/ 214746 w 879115"/>
                  <a:gd name="connsiteY23" fmla="*/ 1002506 h 1509712"/>
                  <a:gd name="connsiteX24" fmla="*/ 217127 w 879115"/>
                  <a:gd name="connsiteY24" fmla="*/ 1009650 h 1509712"/>
                  <a:gd name="connsiteX25" fmla="*/ 217127 w 879115"/>
                  <a:gd name="connsiteY25" fmla="*/ 1059656 h 1509712"/>
                  <a:gd name="connsiteX26" fmla="*/ 212365 w 879115"/>
                  <a:gd name="connsiteY26" fmla="*/ 1066800 h 1509712"/>
                  <a:gd name="connsiteX27" fmla="*/ 207602 w 879115"/>
                  <a:gd name="connsiteY27" fmla="*/ 1081087 h 1509712"/>
                  <a:gd name="connsiteX28" fmla="*/ 202840 w 879115"/>
                  <a:gd name="connsiteY28" fmla="*/ 1100137 h 1509712"/>
                  <a:gd name="connsiteX29" fmla="*/ 205221 w 879115"/>
                  <a:gd name="connsiteY29" fmla="*/ 1133475 h 1509712"/>
                  <a:gd name="connsiteX30" fmla="*/ 209983 w 879115"/>
                  <a:gd name="connsiteY30" fmla="*/ 1147762 h 1509712"/>
                  <a:gd name="connsiteX31" fmla="*/ 212365 w 879115"/>
                  <a:gd name="connsiteY31" fmla="*/ 1154906 h 1509712"/>
                  <a:gd name="connsiteX32" fmla="*/ 214746 w 879115"/>
                  <a:gd name="connsiteY32" fmla="*/ 1169193 h 1509712"/>
                  <a:gd name="connsiteX33" fmla="*/ 224271 w 879115"/>
                  <a:gd name="connsiteY33" fmla="*/ 1185862 h 1509712"/>
                  <a:gd name="connsiteX34" fmla="*/ 236177 w 879115"/>
                  <a:gd name="connsiteY34" fmla="*/ 1207293 h 1509712"/>
                  <a:gd name="connsiteX35" fmla="*/ 240940 w 879115"/>
                  <a:gd name="connsiteY35" fmla="*/ 1214437 h 1509712"/>
                  <a:gd name="connsiteX36" fmla="*/ 245702 w 879115"/>
                  <a:gd name="connsiteY36" fmla="*/ 1221581 h 1509712"/>
                  <a:gd name="connsiteX37" fmla="*/ 257608 w 879115"/>
                  <a:gd name="connsiteY37" fmla="*/ 1235868 h 1509712"/>
                  <a:gd name="connsiteX38" fmla="*/ 259990 w 879115"/>
                  <a:gd name="connsiteY38" fmla="*/ 1245393 h 1509712"/>
                  <a:gd name="connsiteX39" fmla="*/ 269515 w 879115"/>
                  <a:gd name="connsiteY39" fmla="*/ 1262062 h 1509712"/>
                  <a:gd name="connsiteX40" fmla="*/ 274277 w 879115"/>
                  <a:gd name="connsiteY40" fmla="*/ 1276350 h 1509712"/>
                  <a:gd name="connsiteX41" fmla="*/ 276658 w 879115"/>
                  <a:gd name="connsiteY41" fmla="*/ 1283493 h 1509712"/>
                  <a:gd name="connsiteX42" fmla="*/ 271896 w 879115"/>
                  <a:gd name="connsiteY42" fmla="*/ 1323975 h 1509712"/>
                  <a:gd name="connsiteX43" fmla="*/ 269515 w 879115"/>
                  <a:gd name="connsiteY43" fmla="*/ 1340643 h 1509712"/>
                  <a:gd name="connsiteX44" fmla="*/ 264752 w 879115"/>
                  <a:gd name="connsiteY44" fmla="*/ 1354931 h 1509712"/>
                  <a:gd name="connsiteX45" fmla="*/ 262371 w 879115"/>
                  <a:gd name="connsiteY45" fmla="*/ 1362075 h 1509712"/>
                  <a:gd name="connsiteX46" fmla="*/ 257608 w 879115"/>
                  <a:gd name="connsiteY46" fmla="*/ 1383506 h 1509712"/>
                  <a:gd name="connsiteX47" fmla="*/ 264752 w 879115"/>
                  <a:gd name="connsiteY47" fmla="*/ 1419225 h 1509712"/>
                  <a:gd name="connsiteX48" fmla="*/ 269515 w 879115"/>
                  <a:gd name="connsiteY48" fmla="*/ 1426368 h 1509712"/>
                  <a:gd name="connsiteX49" fmla="*/ 255227 w 879115"/>
                  <a:gd name="connsiteY49" fmla="*/ 1450181 h 1509712"/>
                  <a:gd name="connsiteX50" fmla="*/ 281421 w 879115"/>
                  <a:gd name="connsiteY50" fmla="*/ 1481138 h 1509712"/>
                  <a:gd name="connsiteX51" fmla="*/ 307614 w 879115"/>
                  <a:gd name="connsiteY51" fmla="*/ 1509712 h 1509712"/>
                  <a:gd name="connsiteX52" fmla="*/ 326665 w 879115"/>
                  <a:gd name="connsiteY52" fmla="*/ 1481137 h 1509712"/>
                  <a:gd name="connsiteX53" fmla="*/ 333808 w 879115"/>
                  <a:gd name="connsiteY53" fmla="*/ 1483518 h 1509712"/>
                  <a:gd name="connsiteX54" fmla="*/ 355240 w 879115"/>
                  <a:gd name="connsiteY54" fmla="*/ 1495425 h 1509712"/>
                  <a:gd name="connsiteX55" fmla="*/ 362383 w 879115"/>
                  <a:gd name="connsiteY55" fmla="*/ 1497806 h 1509712"/>
                  <a:gd name="connsiteX56" fmla="*/ 369527 w 879115"/>
                  <a:gd name="connsiteY56" fmla="*/ 1495425 h 1509712"/>
                  <a:gd name="connsiteX57" fmla="*/ 371908 w 879115"/>
                  <a:gd name="connsiteY57" fmla="*/ 1488281 h 1509712"/>
                  <a:gd name="connsiteX58" fmla="*/ 364765 w 879115"/>
                  <a:gd name="connsiteY58" fmla="*/ 1459706 h 1509712"/>
                  <a:gd name="connsiteX59" fmla="*/ 360002 w 879115"/>
                  <a:gd name="connsiteY59" fmla="*/ 1445418 h 1509712"/>
                  <a:gd name="connsiteX60" fmla="*/ 357621 w 879115"/>
                  <a:gd name="connsiteY60" fmla="*/ 1438275 h 1509712"/>
                  <a:gd name="connsiteX61" fmla="*/ 355240 w 879115"/>
                  <a:gd name="connsiteY61" fmla="*/ 1419225 h 1509712"/>
                  <a:gd name="connsiteX62" fmla="*/ 352858 w 879115"/>
                  <a:gd name="connsiteY62" fmla="*/ 1316831 h 1509712"/>
                  <a:gd name="connsiteX63" fmla="*/ 345715 w 879115"/>
                  <a:gd name="connsiteY63" fmla="*/ 1309687 h 1509712"/>
                  <a:gd name="connsiteX64" fmla="*/ 329046 w 879115"/>
                  <a:gd name="connsiteY64" fmla="*/ 1288256 h 1509712"/>
                  <a:gd name="connsiteX65" fmla="*/ 329046 w 879115"/>
                  <a:gd name="connsiteY65" fmla="*/ 1262062 h 1509712"/>
                  <a:gd name="connsiteX66" fmla="*/ 336190 w 879115"/>
                  <a:gd name="connsiteY66" fmla="*/ 1254918 h 1509712"/>
                  <a:gd name="connsiteX67" fmla="*/ 345715 w 879115"/>
                  <a:gd name="connsiteY67" fmla="*/ 1240631 h 1509712"/>
                  <a:gd name="connsiteX68" fmla="*/ 355240 w 879115"/>
                  <a:gd name="connsiteY68" fmla="*/ 1228725 h 1509712"/>
                  <a:gd name="connsiteX69" fmla="*/ 364765 w 879115"/>
                  <a:gd name="connsiteY69" fmla="*/ 1219200 h 1509712"/>
                  <a:gd name="connsiteX70" fmla="*/ 379052 w 879115"/>
                  <a:gd name="connsiteY70" fmla="*/ 1209675 h 1509712"/>
                  <a:gd name="connsiteX71" fmla="*/ 383815 w 879115"/>
                  <a:gd name="connsiteY71" fmla="*/ 1202531 h 1509712"/>
                  <a:gd name="connsiteX72" fmla="*/ 398102 w 879115"/>
                  <a:gd name="connsiteY72" fmla="*/ 1195387 h 1509712"/>
                  <a:gd name="connsiteX73" fmla="*/ 407627 w 879115"/>
                  <a:gd name="connsiteY73" fmla="*/ 1188243 h 1509712"/>
                  <a:gd name="connsiteX74" fmla="*/ 419533 w 879115"/>
                  <a:gd name="connsiteY74" fmla="*/ 1176337 h 1509712"/>
                  <a:gd name="connsiteX75" fmla="*/ 431440 w 879115"/>
                  <a:gd name="connsiteY75" fmla="*/ 1166812 h 1509712"/>
                  <a:gd name="connsiteX76" fmla="*/ 438583 w 879115"/>
                  <a:gd name="connsiteY76" fmla="*/ 1162050 h 1509712"/>
                  <a:gd name="connsiteX77" fmla="*/ 452871 w 879115"/>
                  <a:gd name="connsiteY77" fmla="*/ 1157287 h 1509712"/>
                  <a:gd name="connsiteX78" fmla="*/ 467158 w 879115"/>
                  <a:gd name="connsiteY78" fmla="*/ 1150143 h 1509712"/>
                  <a:gd name="connsiteX79" fmla="*/ 481446 w 879115"/>
                  <a:gd name="connsiteY79" fmla="*/ 1138237 h 1509712"/>
                  <a:gd name="connsiteX80" fmla="*/ 488590 w 879115"/>
                  <a:gd name="connsiteY80" fmla="*/ 1133475 h 1509712"/>
                  <a:gd name="connsiteX81" fmla="*/ 486208 w 879115"/>
                  <a:gd name="connsiteY81" fmla="*/ 1095375 h 1509712"/>
                  <a:gd name="connsiteX82" fmla="*/ 479065 w 879115"/>
                  <a:gd name="connsiteY82" fmla="*/ 1090612 h 1509712"/>
                  <a:gd name="connsiteX83" fmla="*/ 474302 w 879115"/>
                  <a:gd name="connsiteY83" fmla="*/ 1083468 h 1509712"/>
                  <a:gd name="connsiteX84" fmla="*/ 471921 w 879115"/>
                  <a:gd name="connsiteY84" fmla="*/ 1076325 h 1509712"/>
                  <a:gd name="connsiteX85" fmla="*/ 421915 w 879115"/>
                  <a:gd name="connsiteY85" fmla="*/ 1081087 h 1509712"/>
                  <a:gd name="connsiteX86" fmla="*/ 414771 w 879115"/>
                  <a:gd name="connsiteY86" fmla="*/ 1078706 h 1509712"/>
                  <a:gd name="connsiteX87" fmla="*/ 410008 w 879115"/>
                  <a:gd name="connsiteY87" fmla="*/ 1071562 h 1509712"/>
                  <a:gd name="connsiteX88" fmla="*/ 405246 w 879115"/>
                  <a:gd name="connsiteY88" fmla="*/ 1054893 h 1509712"/>
                  <a:gd name="connsiteX89" fmla="*/ 402865 w 879115"/>
                  <a:gd name="connsiteY89" fmla="*/ 1042987 h 1509712"/>
                  <a:gd name="connsiteX90" fmla="*/ 398102 w 879115"/>
                  <a:gd name="connsiteY90" fmla="*/ 995362 h 1509712"/>
                  <a:gd name="connsiteX91" fmla="*/ 388577 w 879115"/>
                  <a:gd name="connsiteY91" fmla="*/ 985837 h 1509712"/>
                  <a:gd name="connsiteX92" fmla="*/ 383815 w 879115"/>
                  <a:gd name="connsiteY92" fmla="*/ 978693 h 1509712"/>
                  <a:gd name="connsiteX93" fmla="*/ 379052 w 879115"/>
                  <a:gd name="connsiteY93" fmla="*/ 964406 h 1509712"/>
                  <a:gd name="connsiteX94" fmla="*/ 386196 w 879115"/>
                  <a:gd name="connsiteY94" fmla="*/ 947737 h 1509712"/>
                  <a:gd name="connsiteX95" fmla="*/ 393340 w 879115"/>
                  <a:gd name="connsiteY95" fmla="*/ 942975 h 1509712"/>
                  <a:gd name="connsiteX96" fmla="*/ 398102 w 879115"/>
                  <a:gd name="connsiteY96" fmla="*/ 935831 h 1509712"/>
                  <a:gd name="connsiteX97" fmla="*/ 450490 w 879115"/>
                  <a:gd name="connsiteY97" fmla="*/ 938212 h 1509712"/>
                  <a:gd name="connsiteX98" fmla="*/ 457633 w 879115"/>
                  <a:gd name="connsiteY98" fmla="*/ 945356 h 1509712"/>
                  <a:gd name="connsiteX99" fmla="*/ 471921 w 879115"/>
                  <a:gd name="connsiteY99" fmla="*/ 959643 h 1509712"/>
                  <a:gd name="connsiteX100" fmla="*/ 469540 w 879115"/>
                  <a:gd name="connsiteY100" fmla="*/ 966787 h 1509712"/>
                  <a:gd name="connsiteX101" fmla="*/ 476683 w 879115"/>
                  <a:gd name="connsiteY101" fmla="*/ 971550 h 1509712"/>
                  <a:gd name="connsiteX102" fmla="*/ 512402 w 879115"/>
                  <a:gd name="connsiteY102" fmla="*/ 973931 h 1509712"/>
                  <a:gd name="connsiteX103" fmla="*/ 536215 w 879115"/>
                  <a:gd name="connsiteY103" fmla="*/ 971550 h 1509712"/>
                  <a:gd name="connsiteX104" fmla="*/ 538596 w 879115"/>
                  <a:gd name="connsiteY104" fmla="*/ 964406 h 1509712"/>
                  <a:gd name="connsiteX105" fmla="*/ 545740 w 879115"/>
                  <a:gd name="connsiteY105" fmla="*/ 957262 h 1509712"/>
                  <a:gd name="connsiteX106" fmla="*/ 543358 w 879115"/>
                  <a:gd name="connsiteY106" fmla="*/ 919162 h 1509712"/>
                  <a:gd name="connsiteX107" fmla="*/ 538596 w 879115"/>
                  <a:gd name="connsiteY107" fmla="*/ 909637 h 1509712"/>
                  <a:gd name="connsiteX108" fmla="*/ 536215 w 879115"/>
                  <a:gd name="connsiteY108" fmla="*/ 902493 h 1509712"/>
                  <a:gd name="connsiteX109" fmla="*/ 533833 w 879115"/>
                  <a:gd name="connsiteY109" fmla="*/ 892968 h 1509712"/>
                  <a:gd name="connsiteX110" fmla="*/ 519546 w 879115"/>
                  <a:gd name="connsiteY110" fmla="*/ 876300 h 1509712"/>
                  <a:gd name="connsiteX111" fmla="*/ 514783 w 879115"/>
                  <a:gd name="connsiteY111" fmla="*/ 869156 h 1509712"/>
                  <a:gd name="connsiteX112" fmla="*/ 507640 w 879115"/>
                  <a:gd name="connsiteY112" fmla="*/ 866775 h 1509712"/>
                  <a:gd name="connsiteX113" fmla="*/ 474302 w 879115"/>
                  <a:gd name="connsiteY113" fmla="*/ 866775 h 1509712"/>
                  <a:gd name="connsiteX114" fmla="*/ 467158 w 879115"/>
                  <a:gd name="connsiteY114" fmla="*/ 862012 h 1509712"/>
                  <a:gd name="connsiteX115" fmla="*/ 457633 w 879115"/>
                  <a:gd name="connsiteY115" fmla="*/ 847725 h 1509712"/>
                  <a:gd name="connsiteX116" fmla="*/ 452871 w 879115"/>
                  <a:gd name="connsiteY116" fmla="*/ 833437 h 1509712"/>
                  <a:gd name="connsiteX117" fmla="*/ 457633 w 879115"/>
                  <a:gd name="connsiteY117" fmla="*/ 778668 h 1509712"/>
                  <a:gd name="connsiteX118" fmla="*/ 464777 w 879115"/>
                  <a:gd name="connsiteY118" fmla="*/ 771525 h 1509712"/>
                  <a:gd name="connsiteX119" fmla="*/ 474302 w 879115"/>
                  <a:gd name="connsiteY119" fmla="*/ 757237 h 1509712"/>
                  <a:gd name="connsiteX120" fmla="*/ 488590 w 879115"/>
                  <a:gd name="connsiteY120" fmla="*/ 742950 h 1509712"/>
                  <a:gd name="connsiteX121" fmla="*/ 498115 w 879115"/>
                  <a:gd name="connsiteY121" fmla="*/ 735806 h 1509712"/>
                  <a:gd name="connsiteX122" fmla="*/ 505258 w 879115"/>
                  <a:gd name="connsiteY122" fmla="*/ 726281 h 1509712"/>
                  <a:gd name="connsiteX123" fmla="*/ 512402 w 879115"/>
                  <a:gd name="connsiteY123" fmla="*/ 721518 h 1509712"/>
                  <a:gd name="connsiteX124" fmla="*/ 526690 w 879115"/>
                  <a:gd name="connsiteY124" fmla="*/ 709612 h 1509712"/>
                  <a:gd name="connsiteX125" fmla="*/ 533833 w 879115"/>
                  <a:gd name="connsiteY125" fmla="*/ 704850 h 1509712"/>
                  <a:gd name="connsiteX126" fmla="*/ 543358 w 879115"/>
                  <a:gd name="connsiteY126" fmla="*/ 692943 h 1509712"/>
                  <a:gd name="connsiteX127" fmla="*/ 557646 w 879115"/>
                  <a:gd name="connsiteY127" fmla="*/ 681037 h 1509712"/>
                  <a:gd name="connsiteX128" fmla="*/ 571933 w 879115"/>
                  <a:gd name="connsiteY128" fmla="*/ 664368 h 1509712"/>
                  <a:gd name="connsiteX129" fmla="*/ 581458 w 879115"/>
                  <a:gd name="connsiteY129" fmla="*/ 659606 h 1509712"/>
                  <a:gd name="connsiteX130" fmla="*/ 595746 w 879115"/>
                  <a:gd name="connsiteY130" fmla="*/ 650081 h 1509712"/>
                  <a:gd name="connsiteX131" fmla="*/ 600508 w 879115"/>
                  <a:gd name="connsiteY131" fmla="*/ 635793 h 1509712"/>
                  <a:gd name="connsiteX132" fmla="*/ 602890 w 879115"/>
                  <a:gd name="connsiteY132" fmla="*/ 628650 h 1509712"/>
                  <a:gd name="connsiteX133" fmla="*/ 605271 w 879115"/>
                  <a:gd name="connsiteY133" fmla="*/ 619125 h 1509712"/>
                  <a:gd name="connsiteX134" fmla="*/ 602890 w 879115"/>
                  <a:gd name="connsiteY134" fmla="*/ 600075 h 1509712"/>
                  <a:gd name="connsiteX135" fmla="*/ 588602 w 879115"/>
                  <a:gd name="connsiteY135" fmla="*/ 590550 h 1509712"/>
                  <a:gd name="connsiteX136" fmla="*/ 590983 w 879115"/>
                  <a:gd name="connsiteY136" fmla="*/ 571500 h 1509712"/>
                  <a:gd name="connsiteX137" fmla="*/ 590983 w 879115"/>
                  <a:gd name="connsiteY137" fmla="*/ 516731 h 1509712"/>
                  <a:gd name="connsiteX138" fmla="*/ 574315 w 879115"/>
                  <a:gd name="connsiteY138" fmla="*/ 500062 h 1509712"/>
                  <a:gd name="connsiteX139" fmla="*/ 557646 w 879115"/>
                  <a:gd name="connsiteY139" fmla="*/ 485775 h 1509712"/>
                  <a:gd name="connsiteX140" fmla="*/ 555265 w 879115"/>
                  <a:gd name="connsiteY140" fmla="*/ 478631 h 1509712"/>
                  <a:gd name="connsiteX141" fmla="*/ 550502 w 879115"/>
                  <a:gd name="connsiteY141" fmla="*/ 471487 h 1509712"/>
                  <a:gd name="connsiteX142" fmla="*/ 555265 w 879115"/>
                  <a:gd name="connsiteY142" fmla="*/ 423862 h 1509712"/>
                  <a:gd name="connsiteX143" fmla="*/ 560027 w 879115"/>
                  <a:gd name="connsiteY143" fmla="*/ 416718 h 1509712"/>
                  <a:gd name="connsiteX144" fmla="*/ 567171 w 879115"/>
                  <a:gd name="connsiteY144" fmla="*/ 411956 h 1509712"/>
                  <a:gd name="connsiteX145" fmla="*/ 571933 w 879115"/>
                  <a:gd name="connsiteY145" fmla="*/ 404812 h 1509712"/>
                  <a:gd name="connsiteX146" fmla="*/ 567171 w 879115"/>
                  <a:gd name="connsiteY146" fmla="*/ 335756 h 1509712"/>
                  <a:gd name="connsiteX147" fmla="*/ 598127 w 879115"/>
                  <a:gd name="connsiteY147" fmla="*/ 335756 h 1509712"/>
                  <a:gd name="connsiteX148" fmla="*/ 612415 w 879115"/>
                  <a:gd name="connsiteY148" fmla="*/ 347662 h 1509712"/>
                  <a:gd name="connsiteX149" fmla="*/ 624321 w 879115"/>
                  <a:gd name="connsiteY149" fmla="*/ 350043 h 1509712"/>
                  <a:gd name="connsiteX150" fmla="*/ 631465 w 879115"/>
                  <a:gd name="connsiteY150" fmla="*/ 352425 h 1509712"/>
                  <a:gd name="connsiteX151" fmla="*/ 638608 w 879115"/>
                  <a:gd name="connsiteY151" fmla="*/ 357187 h 1509712"/>
                  <a:gd name="connsiteX152" fmla="*/ 645752 w 879115"/>
                  <a:gd name="connsiteY152" fmla="*/ 359568 h 1509712"/>
                  <a:gd name="connsiteX153" fmla="*/ 671946 w 879115"/>
                  <a:gd name="connsiteY153" fmla="*/ 366712 h 1509712"/>
                  <a:gd name="connsiteX154" fmla="*/ 690996 w 879115"/>
                  <a:gd name="connsiteY154" fmla="*/ 361950 h 1509712"/>
                  <a:gd name="connsiteX155" fmla="*/ 698140 w 879115"/>
                  <a:gd name="connsiteY155" fmla="*/ 354806 h 1509712"/>
                  <a:gd name="connsiteX156" fmla="*/ 707665 w 879115"/>
                  <a:gd name="connsiteY156" fmla="*/ 342900 h 1509712"/>
                  <a:gd name="connsiteX157" fmla="*/ 712427 w 879115"/>
                  <a:gd name="connsiteY157" fmla="*/ 335756 h 1509712"/>
                  <a:gd name="connsiteX158" fmla="*/ 719571 w 879115"/>
                  <a:gd name="connsiteY158" fmla="*/ 328612 h 1509712"/>
                  <a:gd name="connsiteX159" fmla="*/ 729096 w 879115"/>
                  <a:gd name="connsiteY159" fmla="*/ 311943 h 1509712"/>
                  <a:gd name="connsiteX160" fmla="*/ 736240 w 879115"/>
                  <a:gd name="connsiteY160" fmla="*/ 304800 h 1509712"/>
                  <a:gd name="connsiteX161" fmla="*/ 741002 w 879115"/>
                  <a:gd name="connsiteY161" fmla="*/ 290512 h 1509712"/>
                  <a:gd name="connsiteX162" fmla="*/ 736240 w 879115"/>
                  <a:gd name="connsiteY162" fmla="*/ 261937 h 1509712"/>
                  <a:gd name="connsiteX163" fmla="*/ 738621 w 879115"/>
                  <a:gd name="connsiteY163" fmla="*/ 216693 h 1509712"/>
                  <a:gd name="connsiteX164" fmla="*/ 752908 w 879115"/>
                  <a:gd name="connsiteY164" fmla="*/ 211931 h 1509712"/>
                  <a:gd name="connsiteX165" fmla="*/ 760052 w 879115"/>
                  <a:gd name="connsiteY165" fmla="*/ 209550 h 1509712"/>
                  <a:gd name="connsiteX166" fmla="*/ 767196 w 879115"/>
                  <a:gd name="connsiteY166" fmla="*/ 204787 h 1509712"/>
                  <a:gd name="connsiteX167" fmla="*/ 781483 w 879115"/>
                  <a:gd name="connsiteY167" fmla="*/ 214312 h 1509712"/>
                  <a:gd name="connsiteX168" fmla="*/ 786246 w 879115"/>
                  <a:gd name="connsiteY168" fmla="*/ 221456 h 1509712"/>
                  <a:gd name="connsiteX169" fmla="*/ 788627 w 879115"/>
                  <a:gd name="connsiteY169" fmla="*/ 228600 h 1509712"/>
                  <a:gd name="connsiteX170" fmla="*/ 791008 w 879115"/>
                  <a:gd name="connsiteY170" fmla="*/ 238125 h 1509712"/>
                  <a:gd name="connsiteX171" fmla="*/ 802915 w 879115"/>
                  <a:gd name="connsiteY171" fmla="*/ 252412 h 1509712"/>
                  <a:gd name="connsiteX172" fmla="*/ 810058 w 879115"/>
                  <a:gd name="connsiteY172" fmla="*/ 257175 h 1509712"/>
                  <a:gd name="connsiteX173" fmla="*/ 824346 w 879115"/>
                  <a:gd name="connsiteY173" fmla="*/ 269081 h 1509712"/>
                  <a:gd name="connsiteX174" fmla="*/ 821965 w 879115"/>
                  <a:gd name="connsiteY174" fmla="*/ 278606 h 1509712"/>
                  <a:gd name="connsiteX175" fmla="*/ 817202 w 879115"/>
                  <a:gd name="connsiteY175" fmla="*/ 292893 h 1509712"/>
                  <a:gd name="connsiteX176" fmla="*/ 824346 w 879115"/>
                  <a:gd name="connsiteY176" fmla="*/ 297656 h 1509712"/>
                  <a:gd name="connsiteX177" fmla="*/ 838633 w 879115"/>
                  <a:gd name="connsiteY177" fmla="*/ 292893 h 1509712"/>
                  <a:gd name="connsiteX178" fmla="*/ 841015 w 879115"/>
                  <a:gd name="connsiteY178" fmla="*/ 285750 h 1509712"/>
                  <a:gd name="connsiteX179" fmla="*/ 843396 w 879115"/>
                  <a:gd name="connsiteY179" fmla="*/ 261937 h 1509712"/>
                  <a:gd name="connsiteX180" fmla="*/ 857683 w 879115"/>
                  <a:gd name="connsiteY180" fmla="*/ 257175 h 1509712"/>
                  <a:gd name="connsiteX181" fmla="*/ 864827 w 879115"/>
                  <a:gd name="connsiteY181" fmla="*/ 252412 h 1509712"/>
                  <a:gd name="connsiteX182" fmla="*/ 867208 w 879115"/>
                  <a:gd name="connsiteY182" fmla="*/ 245268 h 1509712"/>
                  <a:gd name="connsiteX183" fmla="*/ 871971 w 879115"/>
                  <a:gd name="connsiteY183" fmla="*/ 238125 h 1509712"/>
                  <a:gd name="connsiteX184" fmla="*/ 876733 w 879115"/>
                  <a:gd name="connsiteY184" fmla="*/ 221456 h 1509712"/>
                  <a:gd name="connsiteX185" fmla="*/ 879115 w 879115"/>
                  <a:gd name="connsiteY185" fmla="*/ 202406 h 1509712"/>
                  <a:gd name="connsiteX186" fmla="*/ 876733 w 879115"/>
                  <a:gd name="connsiteY186" fmla="*/ 164306 h 1509712"/>
                  <a:gd name="connsiteX187" fmla="*/ 862446 w 879115"/>
                  <a:gd name="connsiteY187" fmla="*/ 135731 h 1509712"/>
                  <a:gd name="connsiteX188" fmla="*/ 850540 w 879115"/>
                  <a:gd name="connsiteY188" fmla="*/ 114300 h 1509712"/>
                  <a:gd name="connsiteX189" fmla="*/ 841015 w 879115"/>
                  <a:gd name="connsiteY189" fmla="*/ 104775 h 1509712"/>
                  <a:gd name="connsiteX190" fmla="*/ 824346 w 879115"/>
                  <a:gd name="connsiteY190" fmla="*/ 90487 h 1509712"/>
                  <a:gd name="connsiteX191" fmla="*/ 817202 w 879115"/>
                  <a:gd name="connsiteY191" fmla="*/ 73818 h 1509712"/>
                  <a:gd name="connsiteX192" fmla="*/ 800533 w 879115"/>
                  <a:gd name="connsiteY192" fmla="*/ 54768 h 1509712"/>
                  <a:gd name="connsiteX193" fmla="*/ 779102 w 879115"/>
                  <a:gd name="connsiteY193" fmla="*/ 35718 h 1509712"/>
                  <a:gd name="connsiteX194" fmla="*/ 774340 w 879115"/>
                  <a:gd name="connsiteY194" fmla="*/ 28575 h 1509712"/>
                  <a:gd name="connsiteX195" fmla="*/ 760052 w 879115"/>
                  <a:gd name="connsiteY195" fmla="*/ 21431 h 1509712"/>
                  <a:gd name="connsiteX196" fmla="*/ 705283 w 879115"/>
                  <a:gd name="connsiteY196" fmla="*/ 11906 h 1509712"/>
                  <a:gd name="connsiteX197" fmla="*/ 698140 w 879115"/>
                  <a:gd name="connsiteY197" fmla="*/ 9525 h 1509712"/>
                  <a:gd name="connsiteX198" fmla="*/ 674327 w 879115"/>
                  <a:gd name="connsiteY198" fmla="*/ 2381 h 1509712"/>
                  <a:gd name="connsiteX199" fmla="*/ 667183 w 879115"/>
                  <a:gd name="connsiteY199" fmla="*/ 0 h 1509712"/>
                  <a:gd name="connsiteX200" fmla="*/ 631465 w 879115"/>
                  <a:gd name="connsiteY200" fmla="*/ 4762 h 1509712"/>
                  <a:gd name="connsiteX201" fmla="*/ 617177 w 879115"/>
                  <a:gd name="connsiteY201" fmla="*/ 14287 h 1509712"/>
                  <a:gd name="connsiteX202" fmla="*/ 593365 w 879115"/>
                  <a:gd name="connsiteY202" fmla="*/ 35718 h 1509712"/>
                  <a:gd name="connsiteX203" fmla="*/ 571933 w 879115"/>
                  <a:gd name="connsiteY203" fmla="*/ 45243 h 1509712"/>
                  <a:gd name="connsiteX204" fmla="*/ 564790 w 879115"/>
                  <a:gd name="connsiteY204" fmla="*/ 47625 h 1509712"/>
                  <a:gd name="connsiteX205" fmla="*/ 550502 w 879115"/>
                  <a:gd name="connsiteY205" fmla="*/ 54768 h 1509712"/>
                  <a:gd name="connsiteX206" fmla="*/ 536215 w 879115"/>
                  <a:gd name="connsiteY206" fmla="*/ 64293 h 1509712"/>
                  <a:gd name="connsiteX207" fmla="*/ 529071 w 879115"/>
                  <a:gd name="connsiteY207" fmla="*/ 69056 h 1509712"/>
                  <a:gd name="connsiteX208" fmla="*/ 512402 w 879115"/>
                  <a:gd name="connsiteY208" fmla="*/ 90487 h 1509712"/>
                  <a:gd name="connsiteX209" fmla="*/ 498115 w 879115"/>
                  <a:gd name="connsiteY209" fmla="*/ 100012 h 1509712"/>
                  <a:gd name="connsiteX210" fmla="*/ 464777 w 879115"/>
                  <a:gd name="connsiteY210" fmla="*/ 102393 h 1509712"/>
                  <a:gd name="connsiteX211" fmla="*/ 464777 w 879115"/>
                  <a:gd name="connsiteY211" fmla="*/ 159543 h 1509712"/>
                  <a:gd name="connsiteX212" fmla="*/ 483827 w 879115"/>
                  <a:gd name="connsiteY212" fmla="*/ 176212 h 1509712"/>
                  <a:gd name="connsiteX213" fmla="*/ 490971 w 879115"/>
                  <a:gd name="connsiteY213" fmla="*/ 180975 h 1509712"/>
                  <a:gd name="connsiteX214" fmla="*/ 498115 w 879115"/>
                  <a:gd name="connsiteY214" fmla="*/ 202406 h 1509712"/>
                  <a:gd name="connsiteX215" fmla="*/ 500496 w 879115"/>
                  <a:gd name="connsiteY215" fmla="*/ 209550 h 1509712"/>
                  <a:gd name="connsiteX216" fmla="*/ 498115 w 879115"/>
                  <a:gd name="connsiteY216" fmla="*/ 302418 h 1509712"/>
                  <a:gd name="connsiteX217" fmla="*/ 490971 w 879115"/>
                  <a:gd name="connsiteY217" fmla="*/ 323850 h 1509712"/>
                  <a:gd name="connsiteX218" fmla="*/ 488590 w 879115"/>
                  <a:gd name="connsiteY218" fmla="*/ 330993 h 1509712"/>
                  <a:gd name="connsiteX219" fmla="*/ 479065 w 879115"/>
                  <a:gd name="connsiteY219" fmla="*/ 345281 h 1509712"/>
                  <a:gd name="connsiteX220" fmla="*/ 471921 w 879115"/>
                  <a:gd name="connsiteY220" fmla="*/ 361950 h 1509712"/>
                  <a:gd name="connsiteX221" fmla="*/ 460015 w 879115"/>
                  <a:gd name="connsiteY221" fmla="*/ 383381 h 1509712"/>
                  <a:gd name="connsiteX222" fmla="*/ 452871 w 879115"/>
                  <a:gd name="connsiteY222" fmla="*/ 390525 h 1509712"/>
                  <a:gd name="connsiteX223" fmla="*/ 440965 w 879115"/>
                  <a:gd name="connsiteY223" fmla="*/ 402431 h 1509712"/>
                  <a:gd name="connsiteX224" fmla="*/ 431440 w 879115"/>
                  <a:gd name="connsiteY224" fmla="*/ 416718 h 1509712"/>
                  <a:gd name="connsiteX225" fmla="*/ 426677 w 879115"/>
                  <a:gd name="connsiteY225" fmla="*/ 423862 h 1509712"/>
                  <a:gd name="connsiteX226" fmla="*/ 419533 w 879115"/>
                  <a:gd name="connsiteY226" fmla="*/ 426243 h 1509712"/>
                  <a:gd name="connsiteX227" fmla="*/ 407627 w 879115"/>
                  <a:gd name="connsiteY227" fmla="*/ 447675 h 1509712"/>
                  <a:gd name="connsiteX228" fmla="*/ 402865 w 879115"/>
                  <a:gd name="connsiteY228" fmla="*/ 454818 h 1509712"/>
                  <a:gd name="connsiteX229" fmla="*/ 395721 w 879115"/>
                  <a:gd name="connsiteY229" fmla="*/ 459581 h 1509712"/>
                  <a:gd name="connsiteX230" fmla="*/ 383815 w 879115"/>
                  <a:gd name="connsiteY230" fmla="*/ 481012 h 1509712"/>
                  <a:gd name="connsiteX231" fmla="*/ 369527 w 879115"/>
                  <a:gd name="connsiteY231" fmla="*/ 495300 h 1509712"/>
                  <a:gd name="connsiteX232" fmla="*/ 362383 w 879115"/>
                  <a:gd name="connsiteY232" fmla="*/ 509587 h 1509712"/>
                  <a:gd name="connsiteX233" fmla="*/ 360002 w 879115"/>
                  <a:gd name="connsiteY233" fmla="*/ 516731 h 1509712"/>
                  <a:gd name="connsiteX234" fmla="*/ 355240 w 879115"/>
                  <a:gd name="connsiteY234" fmla="*/ 523875 h 1509712"/>
                  <a:gd name="connsiteX235" fmla="*/ 352858 w 879115"/>
                  <a:gd name="connsiteY235" fmla="*/ 531018 h 1509712"/>
                  <a:gd name="connsiteX236" fmla="*/ 324283 w 879115"/>
                  <a:gd name="connsiteY236" fmla="*/ 533400 h 1509712"/>
                  <a:gd name="connsiteX237" fmla="*/ 305233 w 879115"/>
                  <a:gd name="connsiteY237" fmla="*/ 550068 h 1509712"/>
                  <a:gd name="connsiteX238" fmla="*/ 298090 w 879115"/>
                  <a:gd name="connsiteY238" fmla="*/ 554831 h 1509712"/>
                  <a:gd name="connsiteX239" fmla="*/ 288565 w 879115"/>
                  <a:gd name="connsiteY239" fmla="*/ 564356 h 1509712"/>
                  <a:gd name="connsiteX240" fmla="*/ 279040 w 879115"/>
                  <a:gd name="connsiteY240" fmla="*/ 578643 h 1509712"/>
                  <a:gd name="connsiteX241" fmla="*/ 281421 w 879115"/>
                  <a:gd name="connsiteY241" fmla="*/ 602456 h 1509712"/>
                  <a:gd name="connsiteX242" fmla="*/ 283802 w 879115"/>
                  <a:gd name="connsiteY242" fmla="*/ 609600 h 1509712"/>
                  <a:gd name="connsiteX243" fmla="*/ 286183 w 879115"/>
                  <a:gd name="connsiteY243" fmla="*/ 621506 h 1509712"/>
                  <a:gd name="connsiteX244" fmla="*/ 293327 w 879115"/>
                  <a:gd name="connsiteY244" fmla="*/ 642937 h 1509712"/>
                  <a:gd name="connsiteX245" fmla="*/ 295708 w 879115"/>
                  <a:gd name="connsiteY245" fmla="*/ 650081 h 1509712"/>
                  <a:gd name="connsiteX246" fmla="*/ 293327 w 879115"/>
                  <a:gd name="connsiteY246" fmla="*/ 673893 h 1509712"/>
                  <a:gd name="connsiteX247" fmla="*/ 290946 w 879115"/>
                  <a:gd name="connsiteY247" fmla="*/ 681037 h 1509712"/>
                  <a:gd name="connsiteX248" fmla="*/ 283802 w 879115"/>
                  <a:gd name="connsiteY248" fmla="*/ 683418 h 1509712"/>
                  <a:gd name="connsiteX249" fmla="*/ 279040 w 879115"/>
                  <a:gd name="connsiteY249" fmla="*/ 690562 h 1509712"/>
                  <a:gd name="connsiteX250" fmla="*/ 276658 w 879115"/>
                  <a:gd name="connsiteY250" fmla="*/ 697706 h 1509712"/>
                  <a:gd name="connsiteX251" fmla="*/ 269515 w 879115"/>
                  <a:gd name="connsiteY251" fmla="*/ 700087 h 1509712"/>
                  <a:gd name="connsiteX252" fmla="*/ 267133 w 879115"/>
                  <a:gd name="connsiteY252" fmla="*/ 707231 h 1509712"/>
                  <a:gd name="connsiteX253" fmla="*/ 259990 w 879115"/>
                  <a:gd name="connsiteY253" fmla="*/ 709612 h 1509712"/>
                  <a:gd name="connsiteX254" fmla="*/ 245702 w 879115"/>
                  <a:gd name="connsiteY254" fmla="*/ 719137 h 1509712"/>
                  <a:gd name="connsiteX255" fmla="*/ 231415 w 879115"/>
                  <a:gd name="connsiteY255" fmla="*/ 726281 h 1509712"/>
                  <a:gd name="connsiteX256" fmla="*/ 224271 w 879115"/>
                  <a:gd name="connsiteY256" fmla="*/ 731043 h 1509712"/>
                  <a:gd name="connsiteX257" fmla="*/ 217127 w 879115"/>
                  <a:gd name="connsiteY257" fmla="*/ 733425 h 1509712"/>
                  <a:gd name="connsiteX258" fmla="*/ 209983 w 879115"/>
                  <a:gd name="connsiteY258" fmla="*/ 738187 h 1509712"/>
                  <a:gd name="connsiteX259" fmla="*/ 190933 w 879115"/>
                  <a:gd name="connsiteY259" fmla="*/ 742950 h 1509712"/>
                  <a:gd name="connsiteX260" fmla="*/ 183790 w 879115"/>
                  <a:gd name="connsiteY260" fmla="*/ 745331 h 1509712"/>
                  <a:gd name="connsiteX261" fmla="*/ 176646 w 879115"/>
                  <a:gd name="connsiteY261" fmla="*/ 750093 h 1509712"/>
                  <a:gd name="connsiteX262" fmla="*/ 167121 w 879115"/>
                  <a:gd name="connsiteY262" fmla="*/ 752475 h 1509712"/>
                  <a:gd name="connsiteX263" fmla="*/ 148071 w 879115"/>
                  <a:gd name="connsiteY263" fmla="*/ 764381 h 1509712"/>
                  <a:gd name="connsiteX264" fmla="*/ 119496 w 879115"/>
                  <a:gd name="connsiteY264" fmla="*/ 773906 h 1509712"/>
                  <a:gd name="connsiteX265" fmla="*/ 112352 w 879115"/>
                  <a:gd name="connsiteY265" fmla="*/ 776287 h 1509712"/>
                  <a:gd name="connsiteX266" fmla="*/ 105208 w 879115"/>
                  <a:gd name="connsiteY266" fmla="*/ 778668 h 1509712"/>
                  <a:gd name="connsiteX267" fmla="*/ 55202 w 879115"/>
                  <a:gd name="connsiteY267" fmla="*/ 781050 h 1509712"/>
                  <a:gd name="connsiteX268" fmla="*/ 31390 w 879115"/>
                  <a:gd name="connsiteY268" fmla="*/ 788193 h 1509712"/>
                  <a:gd name="connsiteX269" fmla="*/ 24246 w 879115"/>
                  <a:gd name="connsiteY269" fmla="*/ 790575 h 1509712"/>
                  <a:gd name="connsiteX270" fmla="*/ 17102 w 879115"/>
                  <a:gd name="connsiteY270" fmla="*/ 804862 h 1509712"/>
                  <a:gd name="connsiteX271" fmla="*/ 433 w 879115"/>
                  <a:gd name="connsiteY271" fmla="*/ 816768 h 15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879115" h="1509712">
                    <a:moveTo>
                      <a:pt x="433" y="816768"/>
                    </a:moveTo>
                    <a:cubicBezTo>
                      <a:pt x="-1551" y="820737"/>
                      <a:pt x="3844" y="824620"/>
                      <a:pt x="5196" y="828675"/>
                    </a:cubicBezTo>
                    <a:cubicBezTo>
                      <a:pt x="6231" y="831780"/>
                      <a:pt x="5762" y="835477"/>
                      <a:pt x="7577" y="838200"/>
                    </a:cubicBezTo>
                    <a:cubicBezTo>
                      <a:pt x="9165" y="840581"/>
                      <a:pt x="12340" y="841375"/>
                      <a:pt x="14721" y="842962"/>
                    </a:cubicBezTo>
                    <a:cubicBezTo>
                      <a:pt x="34565" y="842168"/>
                      <a:pt x="54440" y="841947"/>
                      <a:pt x="74252" y="840581"/>
                    </a:cubicBezTo>
                    <a:cubicBezTo>
                      <a:pt x="75663" y="840484"/>
                      <a:pt x="88764" y="837017"/>
                      <a:pt x="90921" y="835818"/>
                    </a:cubicBezTo>
                    <a:cubicBezTo>
                      <a:pt x="95924" y="833038"/>
                      <a:pt x="99778" y="828103"/>
                      <a:pt x="105208" y="826293"/>
                    </a:cubicBezTo>
                    <a:cubicBezTo>
                      <a:pt x="112367" y="823907"/>
                      <a:pt x="113342" y="824278"/>
                      <a:pt x="119496" y="819150"/>
                    </a:cubicBezTo>
                    <a:cubicBezTo>
                      <a:pt x="131389" y="809240"/>
                      <a:pt x="121229" y="813810"/>
                      <a:pt x="133783" y="809625"/>
                    </a:cubicBezTo>
                    <a:cubicBezTo>
                      <a:pt x="139049" y="804359"/>
                      <a:pt x="141441" y="801033"/>
                      <a:pt x="148071" y="797718"/>
                    </a:cubicBezTo>
                    <a:cubicBezTo>
                      <a:pt x="150316" y="796595"/>
                      <a:pt x="152780" y="795946"/>
                      <a:pt x="155215" y="795337"/>
                    </a:cubicBezTo>
                    <a:cubicBezTo>
                      <a:pt x="166124" y="792610"/>
                      <a:pt x="174603" y="792021"/>
                      <a:pt x="186171" y="790575"/>
                    </a:cubicBezTo>
                    <a:cubicBezTo>
                      <a:pt x="196490" y="791369"/>
                      <a:pt x="207176" y="790113"/>
                      <a:pt x="217127" y="792956"/>
                    </a:cubicBezTo>
                    <a:cubicBezTo>
                      <a:pt x="219541" y="793646"/>
                      <a:pt x="219508" y="797590"/>
                      <a:pt x="219508" y="800100"/>
                    </a:cubicBezTo>
                    <a:cubicBezTo>
                      <a:pt x="219508" y="804147"/>
                      <a:pt x="218802" y="808322"/>
                      <a:pt x="217127" y="812006"/>
                    </a:cubicBezTo>
                    <a:cubicBezTo>
                      <a:pt x="214759" y="817217"/>
                      <a:pt x="207602" y="826293"/>
                      <a:pt x="207602" y="826293"/>
                    </a:cubicBezTo>
                    <a:cubicBezTo>
                      <a:pt x="206808" y="828674"/>
                      <a:pt x="206344" y="831192"/>
                      <a:pt x="205221" y="833437"/>
                    </a:cubicBezTo>
                    <a:cubicBezTo>
                      <a:pt x="203941" y="835997"/>
                      <a:pt x="201620" y="837966"/>
                      <a:pt x="200458" y="840581"/>
                    </a:cubicBezTo>
                    <a:cubicBezTo>
                      <a:pt x="189123" y="866085"/>
                      <a:pt x="201712" y="845844"/>
                      <a:pt x="190933" y="862012"/>
                    </a:cubicBezTo>
                    <a:cubicBezTo>
                      <a:pt x="183399" y="884617"/>
                      <a:pt x="186625" y="871300"/>
                      <a:pt x="183790" y="902493"/>
                    </a:cubicBezTo>
                    <a:cubicBezTo>
                      <a:pt x="184584" y="919956"/>
                      <a:pt x="184168" y="937515"/>
                      <a:pt x="186171" y="954881"/>
                    </a:cubicBezTo>
                    <a:cubicBezTo>
                      <a:pt x="187094" y="962878"/>
                      <a:pt x="193494" y="966204"/>
                      <a:pt x="198077" y="971550"/>
                    </a:cubicBezTo>
                    <a:cubicBezTo>
                      <a:pt x="200660" y="974563"/>
                      <a:pt x="202840" y="977900"/>
                      <a:pt x="205221" y="981075"/>
                    </a:cubicBezTo>
                    <a:cubicBezTo>
                      <a:pt x="210888" y="998077"/>
                      <a:pt x="207198" y="991185"/>
                      <a:pt x="214746" y="1002506"/>
                    </a:cubicBezTo>
                    <a:cubicBezTo>
                      <a:pt x="215540" y="1004887"/>
                      <a:pt x="216745" y="1007169"/>
                      <a:pt x="217127" y="1009650"/>
                    </a:cubicBezTo>
                    <a:cubicBezTo>
                      <a:pt x="219799" y="1027017"/>
                      <a:pt x="220869" y="1042189"/>
                      <a:pt x="217127" y="1059656"/>
                    </a:cubicBezTo>
                    <a:cubicBezTo>
                      <a:pt x="216527" y="1062454"/>
                      <a:pt x="213527" y="1064185"/>
                      <a:pt x="212365" y="1066800"/>
                    </a:cubicBezTo>
                    <a:cubicBezTo>
                      <a:pt x="210326" y="1071387"/>
                      <a:pt x="209190" y="1076325"/>
                      <a:pt x="207602" y="1081087"/>
                    </a:cubicBezTo>
                    <a:cubicBezTo>
                      <a:pt x="203942" y="1092065"/>
                      <a:pt x="205712" y="1085778"/>
                      <a:pt x="202840" y="1100137"/>
                    </a:cubicBezTo>
                    <a:cubicBezTo>
                      <a:pt x="203634" y="1111250"/>
                      <a:pt x="203569" y="1122457"/>
                      <a:pt x="205221" y="1133475"/>
                    </a:cubicBezTo>
                    <a:cubicBezTo>
                      <a:pt x="205966" y="1138439"/>
                      <a:pt x="208396" y="1143000"/>
                      <a:pt x="209983" y="1147762"/>
                    </a:cubicBezTo>
                    <a:lnTo>
                      <a:pt x="212365" y="1154906"/>
                    </a:lnTo>
                    <a:cubicBezTo>
                      <a:pt x="213159" y="1159668"/>
                      <a:pt x="213359" y="1164569"/>
                      <a:pt x="214746" y="1169193"/>
                    </a:cubicBezTo>
                    <a:cubicBezTo>
                      <a:pt x="216394" y="1174688"/>
                      <a:pt x="221081" y="1181078"/>
                      <a:pt x="224271" y="1185862"/>
                    </a:cubicBezTo>
                    <a:cubicBezTo>
                      <a:pt x="228462" y="1198436"/>
                      <a:pt x="225260" y="1190918"/>
                      <a:pt x="236177" y="1207293"/>
                    </a:cubicBezTo>
                    <a:lnTo>
                      <a:pt x="240940" y="1214437"/>
                    </a:lnTo>
                    <a:cubicBezTo>
                      <a:pt x="242527" y="1216818"/>
                      <a:pt x="243678" y="1219557"/>
                      <a:pt x="245702" y="1221581"/>
                    </a:cubicBezTo>
                    <a:cubicBezTo>
                      <a:pt x="254869" y="1230748"/>
                      <a:pt x="250978" y="1225923"/>
                      <a:pt x="257608" y="1235868"/>
                    </a:cubicBezTo>
                    <a:cubicBezTo>
                      <a:pt x="258402" y="1239043"/>
                      <a:pt x="258841" y="1242329"/>
                      <a:pt x="259990" y="1245393"/>
                    </a:cubicBezTo>
                    <a:cubicBezTo>
                      <a:pt x="262581" y="1252302"/>
                      <a:pt x="265565" y="1256138"/>
                      <a:pt x="269515" y="1262062"/>
                    </a:cubicBezTo>
                    <a:lnTo>
                      <a:pt x="274277" y="1276350"/>
                    </a:lnTo>
                    <a:lnTo>
                      <a:pt x="276658" y="1283493"/>
                    </a:lnTo>
                    <a:cubicBezTo>
                      <a:pt x="274796" y="1300257"/>
                      <a:pt x="274078" y="1307611"/>
                      <a:pt x="271896" y="1323975"/>
                    </a:cubicBezTo>
                    <a:cubicBezTo>
                      <a:pt x="271154" y="1329538"/>
                      <a:pt x="270777" y="1335174"/>
                      <a:pt x="269515" y="1340643"/>
                    </a:cubicBezTo>
                    <a:cubicBezTo>
                      <a:pt x="268386" y="1345535"/>
                      <a:pt x="266340" y="1350168"/>
                      <a:pt x="264752" y="1354931"/>
                    </a:cubicBezTo>
                    <a:cubicBezTo>
                      <a:pt x="263958" y="1357312"/>
                      <a:pt x="262863" y="1359614"/>
                      <a:pt x="262371" y="1362075"/>
                    </a:cubicBezTo>
                    <a:cubicBezTo>
                      <a:pt x="259348" y="1377190"/>
                      <a:pt x="260972" y="1370055"/>
                      <a:pt x="257608" y="1383506"/>
                    </a:cubicBezTo>
                    <a:cubicBezTo>
                      <a:pt x="258529" y="1391788"/>
                      <a:pt x="259125" y="1410787"/>
                      <a:pt x="264752" y="1419225"/>
                    </a:cubicBezTo>
                    <a:cubicBezTo>
                      <a:pt x="266340" y="1421606"/>
                      <a:pt x="271102" y="1421209"/>
                      <a:pt x="269515" y="1426368"/>
                    </a:cubicBezTo>
                    <a:cubicBezTo>
                      <a:pt x="267928" y="1431527"/>
                      <a:pt x="252846" y="1448593"/>
                      <a:pt x="255227" y="1450181"/>
                    </a:cubicBezTo>
                    <a:cubicBezTo>
                      <a:pt x="266340" y="1466849"/>
                      <a:pt x="269515" y="1473200"/>
                      <a:pt x="281421" y="1481138"/>
                    </a:cubicBezTo>
                    <a:cubicBezTo>
                      <a:pt x="287147" y="1489726"/>
                      <a:pt x="300073" y="1509712"/>
                      <a:pt x="307614" y="1509712"/>
                    </a:cubicBezTo>
                    <a:cubicBezTo>
                      <a:pt x="315155" y="1509712"/>
                      <a:pt x="322299" y="1485503"/>
                      <a:pt x="326665" y="1481137"/>
                    </a:cubicBezTo>
                    <a:cubicBezTo>
                      <a:pt x="331031" y="1476771"/>
                      <a:pt x="331427" y="1482724"/>
                      <a:pt x="333808" y="1483518"/>
                    </a:cubicBezTo>
                    <a:cubicBezTo>
                      <a:pt x="344502" y="1494212"/>
                      <a:pt x="337757" y="1489597"/>
                      <a:pt x="355240" y="1495425"/>
                    </a:cubicBezTo>
                    <a:lnTo>
                      <a:pt x="362383" y="1497806"/>
                    </a:lnTo>
                    <a:cubicBezTo>
                      <a:pt x="364764" y="1497012"/>
                      <a:pt x="367752" y="1497200"/>
                      <a:pt x="369527" y="1495425"/>
                    </a:cubicBezTo>
                    <a:cubicBezTo>
                      <a:pt x="371302" y="1493650"/>
                      <a:pt x="371908" y="1490791"/>
                      <a:pt x="371908" y="1488281"/>
                    </a:cubicBezTo>
                    <a:cubicBezTo>
                      <a:pt x="371908" y="1453598"/>
                      <a:pt x="372440" y="1476975"/>
                      <a:pt x="364765" y="1459706"/>
                    </a:cubicBezTo>
                    <a:cubicBezTo>
                      <a:pt x="362726" y="1455118"/>
                      <a:pt x="361590" y="1450181"/>
                      <a:pt x="360002" y="1445418"/>
                    </a:cubicBezTo>
                    <a:lnTo>
                      <a:pt x="357621" y="1438275"/>
                    </a:lnTo>
                    <a:cubicBezTo>
                      <a:pt x="356827" y="1431925"/>
                      <a:pt x="355491" y="1425619"/>
                      <a:pt x="355240" y="1419225"/>
                    </a:cubicBezTo>
                    <a:cubicBezTo>
                      <a:pt x="353902" y="1385111"/>
                      <a:pt x="355816" y="1350843"/>
                      <a:pt x="352858" y="1316831"/>
                    </a:cubicBezTo>
                    <a:cubicBezTo>
                      <a:pt x="352566" y="1313476"/>
                      <a:pt x="347782" y="1312345"/>
                      <a:pt x="345715" y="1309687"/>
                    </a:cubicBezTo>
                    <a:cubicBezTo>
                      <a:pt x="325782" y="1284058"/>
                      <a:pt x="345262" y="1304472"/>
                      <a:pt x="329046" y="1288256"/>
                    </a:cubicBezTo>
                    <a:cubicBezTo>
                      <a:pt x="325606" y="1277934"/>
                      <a:pt x="323895" y="1276227"/>
                      <a:pt x="329046" y="1262062"/>
                    </a:cubicBezTo>
                    <a:cubicBezTo>
                      <a:pt x="330197" y="1258897"/>
                      <a:pt x="334122" y="1257576"/>
                      <a:pt x="336190" y="1254918"/>
                    </a:cubicBezTo>
                    <a:cubicBezTo>
                      <a:pt x="339704" y="1250400"/>
                      <a:pt x="345715" y="1240631"/>
                      <a:pt x="345715" y="1240631"/>
                    </a:cubicBezTo>
                    <a:cubicBezTo>
                      <a:pt x="351700" y="1222674"/>
                      <a:pt x="342930" y="1244112"/>
                      <a:pt x="355240" y="1228725"/>
                    </a:cubicBezTo>
                    <a:cubicBezTo>
                      <a:pt x="364477" y="1217179"/>
                      <a:pt x="349178" y="1224395"/>
                      <a:pt x="364765" y="1219200"/>
                    </a:cubicBezTo>
                    <a:cubicBezTo>
                      <a:pt x="369527" y="1216025"/>
                      <a:pt x="375877" y="1214437"/>
                      <a:pt x="379052" y="1209675"/>
                    </a:cubicBezTo>
                    <a:cubicBezTo>
                      <a:pt x="380640" y="1207294"/>
                      <a:pt x="381791" y="1204555"/>
                      <a:pt x="383815" y="1202531"/>
                    </a:cubicBezTo>
                    <a:cubicBezTo>
                      <a:pt x="388432" y="1197913"/>
                      <a:pt x="392290" y="1197324"/>
                      <a:pt x="398102" y="1195387"/>
                    </a:cubicBezTo>
                    <a:cubicBezTo>
                      <a:pt x="401277" y="1193006"/>
                      <a:pt x="404821" y="1191049"/>
                      <a:pt x="407627" y="1188243"/>
                    </a:cubicBezTo>
                    <a:cubicBezTo>
                      <a:pt x="423505" y="1172366"/>
                      <a:pt x="400482" y="1189041"/>
                      <a:pt x="419533" y="1176337"/>
                    </a:cubicBezTo>
                    <a:cubicBezTo>
                      <a:pt x="427562" y="1164294"/>
                      <a:pt x="419937" y="1172563"/>
                      <a:pt x="431440" y="1166812"/>
                    </a:cubicBezTo>
                    <a:cubicBezTo>
                      <a:pt x="434000" y="1165532"/>
                      <a:pt x="435968" y="1163212"/>
                      <a:pt x="438583" y="1162050"/>
                    </a:cubicBezTo>
                    <a:cubicBezTo>
                      <a:pt x="443171" y="1160011"/>
                      <a:pt x="448694" y="1160072"/>
                      <a:pt x="452871" y="1157287"/>
                    </a:cubicBezTo>
                    <a:cubicBezTo>
                      <a:pt x="473345" y="1143639"/>
                      <a:pt x="447441" y="1160002"/>
                      <a:pt x="467158" y="1150143"/>
                    </a:cubicBezTo>
                    <a:cubicBezTo>
                      <a:pt x="476031" y="1145706"/>
                      <a:pt x="473541" y="1144824"/>
                      <a:pt x="481446" y="1138237"/>
                    </a:cubicBezTo>
                    <a:cubicBezTo>
                      <a:pt x="483645" y="1136405"/>
                      <a:pt x="486209" y="1135062"/>
                      <a:pt x="488590" y="1133475"/>
                    </a:cubicBezTo>
                    <a:cubicBezTo>
                      <a:pt x="487796" y="1120775"/>
                      <a:pt x="488968" y="1107797"/>
                      <a:pt x="486208" y="1095375"/>
                    </a:cubicBezTo>
                    <a:cubicBezTo>
                      <a:pt x="485587" y="1092581"/>
                      <a:pt x="481089" y="1092636"/>
                      <a:pt x="479065" y="1090612"/>
                    </a:cubicBezTo>
                    <a:cubicBezTo>
                      <a:pt x="477041" y="1088588"/>
                      <a:pt x="475890" y="1085849"/>
                      <a:pt x="474302" y="1083468"/>
                    </a:cubicBezTo>
                    <a:cubicBezTo>
                      <a:pt x="473508" y="1081087"/>
                      <a:pt x="474417" y="1076588"/>
                      <a:pt x="471921" y="1076325"/>
                    </a:cubicBezTo>
                    <a:cubicBezTo>
                      <a:pt x="443186" y="1073301"/>
                      <a:pt x="439716" y="1075153"/>
                      <a:pt x="421915" y="1081087"/>
                    </a:cubicBezTo>
                    <a:cubicBezTo>
                      <a:pt x="419534" y="1080293"/>
                      <a:pt x="416731" y="1080274"/>
                      <a:pt x="414771" y="1078706"/>
                    </a:cubicBezTo>
                    <a:cubicBezTo>
                      <a:pt x="412536" y="1076918"/>
                      <a:pt x="411288" y="1074122"/>
                      <a:pt x="410008" y="1071562"/>
                    </a:cubicBezTo>
                    <a:cubicBezTo>
                      <a:pt x="408417" y="1068381"/>
                      <a:pt x="405856" y="1057638"/>
                      <a:pt x="405246" y="1054893"/>
                    </a:cubicBezTo>
                    <a:cubicBezTo>
                      <a:pt x="404368" y="1050942"/>
                      <a:pt x="403347" y="1047005"/>
                      <a:pt x="402865" y="1042987"/>
                    </a:cubicBezTo>
                    <a:cubicBezTo>
                      <a:pt x="400964" y="1027146"/>
                      <a:pt x="400166" y="1011182"/>
                      <a:pt x="398102" y="995362"/>
                    </a:cubicBezTo>
                    <a:cubicBezTo>
                      <a:pt x="396947" y="986510"/>
                      <a:pt x="396082" y="988338"/>
                      <a:pt x="388577" y="985837"/>
                    </a:cubicBezTo>
                    <a:cubicBezTo>
                      <a:pt x="386990" y="983456"/>
                      <a:pt x="384977" y="981308"/>
                      <a:pt x="383815" y="978693"/>
                    </a:cubicBezTo>
                    <a:cubicBezTo>
                      <a:pt x="381776" y="974106"/>
                      <a:pt x="379052" y="964406"/>
                      <a:pt x="379052" y="964406"/>
                    </a:cubicBezTo>
                    <a:cubicBezTo>
                      <a:pt x="380874" y="957119"/>
                      <a:pt x="380714" y="953219"/>
                      <a:pt x="386196" y="947737"/>
                    </a:cubicBezTo>
                    <a:cubicBezTo>
                      <a:pt x="388220" y="945713"/>
                      <a:pt x="390959" y="944562"/>
                      <a:pt x="393340" y="942975"/>
                    </a:cubicBezTo>
                    <a:cubicBezTo>
                      <a:pt x="394927" y="940594"/>
                      <a:pt x="395250" y="936069"/>
                      <a:pt x="398102" y="935831"/>
                    </a:cubicBezTo>
                    <a:cubicBezTo>
                      <a:pt x="415522" y="934379"/>
                      <a:pt x="433229" y="935450"/>
                      <a:pt x="450490" y="938212"/>
                    </a:cubicBezTo>
                    <a:cubicBezTo>
                      <a:pt x="453815" y="938744"/>
                      <a:pt x="455076" y="943164"/>
                      <a:pt x="457633" y="945356"/>
                    </a:cubicBezTo>
                    <a:cubicBezTo>
                      <a:pt x="471418" y="957173"/>
                      <a:pt x="463535" y="947067"/>
                      <a:pt x="471921" y="959643"/>
                    </a:cubicBezTo>
                    <a:cubicBezTo>
                      <a:pt x="471127" y="962024"/>
                      <a:pt x="468608" y="964456"/>
                      <a:pt x="469540" y="966787"/>
                    </a:cubicBezTo>
                    <a:cubicBezTo>
                      <a:pt x="470603" y="969444"/>
                      <a:pt x="473860" y="971080"/>
                      <a:pt x="476683" y="971550"/>
                    </a:cubicBezTo>
                    <a:cubicBezTo>
                      <a:pt x="488453" y="973512"/>
                      <a:pt x="500496" y="973137"/>
                      <a:pt x="512402" y="973931"/>
                    </a:cubicBezTo>
                    <a:cubicBezTo>
                      <a:pt x="522093" y="977161"/>
                      <a:pt x="523889" y="979253"/>
                      <a:pt x="536215" y="971550"/>
                    </a:cubicBezTo>
                    <a:cubicBezTo>
                      <a:pt x="538344" y="970220"/>
                      <a:pt x="537204" y="966495"/>
                      <a:pt x="538596" y="964406"/>
                    </a:cubicBezTo>
                    <a:cubicBezTo>
                      <a:pt x="540464" y="961604"/>
                      <a:pt x="543359" y="959643"/>
                      <a:pt x="545740" y="957262"/>
                    </a:cubicBezTo>
                    <a:cubicBezTo>
                      <a:pt x="544946" y="944562"/>
                      <a:pt x="545246" y="931746"/>
                      <a:pt x="543358" y="919162"/>
                    </a:cubicBezTo>
                    <a:cubicBezTo>
                      <a:pt x="542831" y="915652"/>
                      <a:pt x="539994" y="912900"/>
                      <a:pt x="538596" y="909637"/>
                    </a:cubicBezTo>
                    <a:cubicBezTo>
                      <a:pt x="537607" y="907330"/>
                      <a:pt x="536905" y="904907"/>
                      <a:pt x="536215" y="902493"/>
                    </a:cubicBezTo>
                    <a:cubicBezTo>
                      <a:pt x="535316" y="899346"/>
                      <a:pt x="535297" y="895895"/>
                      <a:pt x="533833" y="892968"/>
                    </a:cubicBezTo>
                    <a:cubicBezTo>
                      <a:pt x="529371" y="884045"/>
                      <a:pt x="525507" y="883452"/>
                      <a:pt x="519546" y="876300"/>
                    </a:cubicBezTo>
                    <a:cubicBezTo>
                      <a:pt x="517714" y="874101"/>
                      <a:pt x="517018" y="870944"/>
                      <a:pt x="514783" y="869156"/>
                    </a:cubicBezTo>
                    <a:cubicBezTo>
                      <a:pt x="512823" y="867588"/>
                      <a:pt x="510021" y="867569"/>
                      <a:pt x="507640" y="866775"/>
                    </a:cubicBezTo>
                    <a:cubicBezTo>
                      <a:pt x="494790" y="868060"/>
                      <a:pt x="485732" y="871674"/>
                      <a:pt x="474302" y="866775"/>
                    </a:cubicBezTo>
                    <a:cubicBezTo>
                      <a:pt x="471671" y="865648"/>
                      <a:pt x="469539" y="863600"/>
                      <a:pt x="467158" y="862012"/>
                    </a:cubicBezTo>
                    <a:cubicBezTo>
                      <a:pt x="463983" y="857250"/>
                      <a:pt x="459443" y="853155"/>
                      <a:pt x="457633" y="847725"/>
                    </a:cubicBezTo>
                    <a:lnTo>
                      <a:pt x="452871" y="833437"/>
                    </a:lnTo>
                    <a:cubicBezTo>
                      <a:pt x="454458" y="815181"/>
                      <a:pt x="454172" y="796663"/>
                      <a:pt x="457633" y="778668"/>
                    </a:cubicBezTo>
                    <a:cubicBezTo>
                      <a:pt x="458269" y="775361"/>
                      <a:pt x="462710" y="774183"/>
                      <a:pt x="464777" y="771525"/>
                    </a:cubicBezTo>
                    <a:cubicBezTo>
                      <a:pt x="468291" y="767007"/>
                      <a:pt x="470254" y="761284"/>
                      <a:pt x="474302" y="757237"/>
                    </a:cubicBezTo>
                    <a:cubicBezTo>
                      <a:pt x="479065" y="752475"/>
                      <a:pt x="483202" y="746991"/>
                      <a:pt x="488590" y="742950"/>
                    </a:cubicBezTo>
                    <a:cubicBezTo>
                      <a:pt x="491765" y="740569"/>
                      <a:pt x="495309" y="738612"/>
                      <a:pt x="498115" y="735806"/>
                    </a:cubicBezTo>
                    <a:cubicBezTo>
                      <a:pt x="500921" y="733000"/>
                      <a:pt x="502452" y="729087"/>
                      <a:pt x="505258" y="726281"/>
                    </a:cubicBezTo>
                    <a:cubicBezTo>
                      <a:pt x="507282" y="724257"/>
                      <a:pt x="510143" y="723275"/>
                      <a:pt x="512402" y="721518"/>
                    </a:cubicBezTo>
                    <a:cubicBezTo>
                      <a:pt x="517296" y="717712"/>
                      <a:pt x="521796" y="713418"/>
                      <a:pt x="526690" y="709612"/>
                    </a:cubicBezTo>
                    <a:cubicBezTo>
                      <a:pt x="528949" y="707855"/>
                      <a:pt x="531810" y="706874"/>
                      <a:pt x="533833" y="704850"/>
                    </a:cubicBezTo>
                    <a:cubicBezTo>
                      <a:pt x="537427" y="701256"/>
                      <a:pt x="539764" y="696537"/>
                      <a:pt x="543358" y="692943"/>
                    </a:cubicBezTo>
                    <a:cubicBezTo>
                      <a:pt x="565414" y="670887"/>
                      <a:pt x="534228" y="708358"/>
                      <a:pt x="557646" y="681037"/>
                    </a:cubicBezTo>
                    <a:cubicBezTo>
                      <a:pt x="562777" y="675051"/>
                      <a:pt x="565406" y="669030"/>
                      <a:pt x="571933" y="664368"/>
                    </a:cubicBezTo>
                    <a:cubicBezTo>
                      <a:pt x="574821" y="662305"/>
                      <a:pt x="578414" y="661432"/>
                      <a:pt x="581458" y="659606"/>
                    </a:cubicBezTo>
                    <a:cubicBezTo>
                      <a:pt x="586366" y="656661"/>
                      <a:pt x="595746" y="650081"/>
                      <a:pt x="595746" y="650081"/>
                    </a:cubicBezTo>
                    <a:lnTo>
                      <a:pt x="600508" y="635793"/>
                    </a:lnTo>
                    <a:cubicBezTo>
                      <a:pt x="601302" y="633412"/>
                      <a:pt x="602281" y="631085"/>
                      <a:pt x="602890" y="628650"/>
                    </a:cubicBezTo>
                    <a:lnTo>
                      <a:pt x="605271" y="619125"/>
                    </a:lnTo>
                    <a:cubicBezTo>
                      <a:pt x="604477" y="612775"/>
                      <a:pt x="606115" y="605603"/>
                      <a:pt x="602890" y="600075"/>
                    </a:cubicBezTo>
                    <a:cubicBezTo>
                      <a:pt x="600006" y="595131"/>
                      <a:pt x="588602" y="590550"/>
                      <a:pt x="588602" y="590550"/>
                    </a:cubicBezTo>
                    <a:cubicBezTo>
                      <a:pt x="589396" y="584200"/>
                      <a:pt x="590235" y="577856"/>
                      <a:pt x="590983" y="571500"/>
                    </a:cubicBezTo>
                    <a:cubicBezTo>
                      <a:pt x="593246" y="552264"/>
                      <a:pt x="595969" y="536673"/>
                      <a:pt x="590983" y="516731"/>
                    </a:cubicBezTo>
                    <a:cubicBezTo>
                      <a:pt x="587509" y="502836"/>
                      <a:pt x="583625" y="503165"/>
                      <a:pt x="574315" y="500062"/>
                    </a:cubicBezTo>
                    <a:cubicBezTo>
                      <a:pt x="569917" y="496763"/>
                      <a:pt x="560961" y="490747"/>
                      <a:pt x="557646" y="485775"/>
                    </a:cubicBezTo>
                    <a:cubicBezTo>
                      <a:pt x="556254" y="483686"/>
                      <a:pt x="556388" y="480876"/>
                      <a:pt x="555265" y="478631"/>
                    </a:cubicBezTo>
                    <a:cubicBezTo>
                      <a:pt x="553985" y="476071"/>
                      <a:pt x="552090" y="473868"/>
                      <a:pt x="550502" y="471487"/>
                    </a:cubicBezTo>
                    <a:cubicBezTo>
                      <a:pt x="550643" y="469095"/>
                      <a:pt x="549051" y="436290"/>
                      <a:pt x="555265" y="423862"/>
                    </a:cubicBezTo>
                    <a:cubicBezTo>
                      <a:pt x="556545" y="421302"/>
                      <a:pt x="558003" y="418742"/>
                      <a:pt x="560027" y="416718"/>
                    </a:cubicBezTo>
                    <a:cubicBezTo>
                      <a:pt x="562051" y="414694"/>
                      <a:pt x="564790" y="413543"/>
                      <a:pt x="567171" y="411956"/>
                    </a:cubicBezTo>
                    <a:cubicBezTo>
                      <a:pt x="568758" y="409575"/>
                      <a:pt x="571834" y="407672"/>
                      <a:pt x="571933" y="404812"/>
                    </a:cubicBezTo>
                    <a:cubicBezTo>
                      <a:pt x="573714" y="353168"/>
                      <a:pt x="575565" y="360940"/>
                      <a:pt x="567171" y="335756"/>
                    </a:cubicBezTo>
                    <a:cubicBezTo>
                      <a:pt x="580547" y="332412"/>
                      <a:pt x="580300" y="331300"/>
                      <a:pt x="598127" y="335756"/>
                    </a:cubicBezTo>
                    <a:cubicBezTo>
                      <a:pt x="607080" y="337994"/>
                      <a:pt x="604416" y="343662"/>
                      <a:pt x="612415" y="347662"/>
                    </a:cubicBezTo>
                    <a:cubicBezTo>
                      <a:pt x="616035" y="349472"/>
                      <a:pt x="620395" y="349061"/>
                      <a:pt x="624321" y="350043"/>
                    </a:cubicBezTo>
                    <a:cubicBezTo>
                      <a:pt x="626756" y="350652"/>
                      <a:pt x="629220" y="351302"/>
                      <a:pt x="631465" y="352425"/>
                    </a:cubicBezTo>
                    <a:cubicBezTo>
                      <a:pt x="634024" y="353705"/>
                      <a:pt x="636048" y="355907"/>
                      <a:pt x="638608" y="357187"/>
                    </a:cubicBezTo>
                    <a:cubicBezTo>
                      <a:pt x="640853" y="358309"/>
                      <a:pt x="643330" y="358908"/>
                      <a:pt x="645752" y="359568"/>
                    </a:cubicBezTo>
                    <a:cubicBezTo>
                      <a:pt x="675294" y="367625"/>
                      <a:pt x="655502" y="361232"/>
                      <a:pt x="671946" y="366712"/>
                    </a:cubicBezTo>
                    <a:cubicBezTo>
                      <a:pt x="673662" y="366369"/>
                      <a:pt x="687858" y="364042"/>
                      <a:pt x="690996" y="361950"/>
                    </a:cubicBezTo>
                    <a:cubicBezTo>
                      <a:pt x="693798" y="360082"/>
                      <a:pt x="695759" y="357187"/>
                      <a:pt x="698140" y="354806"/>
                    </a:cubicBezTo>
                    <a:cubicBezTo>
                      <a:pt x="702776" y="340897"/>
                      <a:pt x="696893" y="353672"/>
                      <a:pt x="707665" y="342900"/>
                    </a:cubicBezTo>
                    <a:cubicBezTo>
                      <a:pt x="709689" y="340876"/>
                      <a:pt x="710595" y="337955"/>
                      <a:pt x="712427" y="335756"/>
                    </a:cubicBezTo>
                    <a:cubicBezTo>
                      <a:pt x="714583" y="333169"/>
                      <a:pt x="717190" y="330993"/>
                      <a:pt x="719571" y="328612"/>
                    </a:cubicBezTo>
                    <a:cubicBezTo>
                      <a:pt x="722483" y="322788"/>
                      <a:pt x="724888" y="316993"/>
                      <a:pt x="729096" y="311943"/>
                    </a:cubicBezTo>
                    <a:cubicBezTo>
                      <a:pt x="731252" y="309356"/>
                      <a:pt x="733859" y="307181"/>
                      <a:pt x="736240" y="304800"/>
                    </a:cubicBezTo>
                    <a:cubicBezTo>
                      <a:pt x="737827" y="300037"/>
                      <a:pt x="741827" y="295464"/>
                      <a:pt x="741002" y="290512"/>
                    </a:cubicBezTo>
                    <a:lnTo>
                      <a:pt x="736240" y="261937"/>
                    </a:lnTo>
                    <a:cubicBezTo>
                      <a:pt x="737034" y="246856"/>
                      <a:pt x="733845" y="231020"/>
                      <a:pt x="738621" y="216693"/>
                    </a:cubicBezTo>
                    <a:cubicBezTo>
                      <a:pt x="740208" y="211931"/>
                      <a:pt x="748146" y="213518"/>
                      <a:pt x="752908" y="211931"/>
                    </a:cubicBezTo>
                    <a:lnTo>
                      <a:pt x="760052" y="209550"/>
                    </a:lnTo>
                    <a:cubicBezTo>
                      <a:pt x="762433" y="207962"/>
                      <a:pt x="764356" y="205142"/>
                      <a:pt x="767196" y="204787"/>
                    </a:cubicBezTo>
                    <a:cubicBezTo>
                      <a:pt x="782145" y="202918"/>
                      <a:pt x="777462" y="206270"/>
                      <a:pt x="781483" y="214312"/>
                    </a:cubicBezTo>
                    <a:cubicBezTo>
                      <a:pt x="782763" y="216872"/>
                      <a:pt x="784658" y="219075"/>
                      <a:pt x="786246" y="221456"/>
                    </a:cubicBezTo>
                    <a:cubicBezTo>
                      <a:pt x="787040" y="223837"/>
                      <a:pt x="787937" y="226186"/>
                      <a:pt x="788627" y="228600"/>
                    </a:cubicBezTo>
                    <a:cubicBezTo>
                      <a:pt x="789526" y="231747"/>
                      <a:pt x="789719" y="235117"/>
                      <a:pt x="791008" y="238125"/>
                    </a:cubicBezTo>
                    <a:cubicBezTo>
                      <a:pt x="793089" y="242980"/>
                      <a:pt x="799103" y="249235"/>
                      <a:pt x="802915" y="252412"/>
                    </a:cubicBezTo>
                    <a:cubicBezTo>
                      <a:pt x="805113" y="254244"/>
                      <a:pt x="807860" y="255343"/>
                      <a:pt x="810058" y="257175"/>
                    </a:cubicBezTo>
                    <a:cubicBezTo>
                      <a:pt x="828387" y="272450"/>
                      <a:pt x="806614" y="257259"/>
                      <a:pt x="824346" y="269081"/>
                    </a:cubicBezTo>
                    <a:cubicBezTo>
                      <a:pt x="823552" y="272256"/>
                      <a:pt x="822905" y="275471"/>
                      <a:pt x="821965" y="278606"/>
                    </a:cubicBezTo>
                    <a:cubicBezTo>
                      <a:pt x="820522" y="283414"/>
                      <a:pt x="817202" y="292893"/>
                      <a:pt x="817202" y="292893"/>
                    </a:cubicBezTo>
                    <a:cubicBezTo>
                      <a:pt x="819583" y="294481"/>
                      <a:pt x="821484" y="297656"/>
                      <a:pt x="824346" y="297656"/>
                    </a:cubicBezTo>
                    <a:cubicBezTo>
                      <a:pt x="829366" y="297656"/>
                      <a:pt x="838633" y="292893"/>
                      <a:pt x="838633" y="292893"/>
                    </a:cubicBezTo>
                    <a:cubicBezTo>
                      <a:pt x="839427" y="290512"/>
                      <a:pt x="840633" y="288231"/>
                      <a:pt x="841015" y="285750"/>
                    </a:cubicBezTo>
                    <a:cubicBezTo>
                      <a:pt x="842228" y="277866"/>
                      <a:pt x="839377" y="268828"/>
                      <a:pt x="843396" y="261937"/>
                    </a:cubicBezTo>
                    <a:cubicBezTo>
                      <a:pt x="845925" y="257601"/>
                      <a:pt x="857683" y="257175"/>
                      <a:pt x="857683" y="257175"/>
                    </a:cubicBezTo>
                    <a:cubicBezTo>
                      <a:pt x="860064" y="255587"/>
                      <a:pt x="863039" y="254647"/>
                      <a:pt x="864827" y="252412"/>
                    </a:cubicBezTo>
                    <a:cubicBezTo>
                      <a:pt x="866395" y="250452"/>
                      <a:pt x="866085" y="247513"/>
                      <a:pt x="867208" y="245268"/>
                    </a:cubicBezTo>
                    <a:cubicBezTo>
                      <a:pt x="868488" y="242708"/>
                      <a:pt x="870383" y="240506"/>
                      <a:pt x="871971" y="238125"/>
                    </a:cubicBezTo>
                    <a:cubicBezTo>
                      <a:pt x="873858" y="232462"/>
                      <a:pt x="875736" y="227437"/>
                      <a:pt x="876733" y="221456"/>
                    </a:cubicBezTo>
                    <a:cubicBezTo>
                      <a:pt x="877785" y="215144"/>
                      <a:pt x="878321" y="208756"/>
                      <a:pt x="879115" y="202406"/>
                    </a:cubicBezTo>
                    <a:cubicBezTo>
                      <a:pt x="878321" y="189706"/>
                      <a:pt x="878452" y="176914"/>
                      <a:pt x="876733" y="164306"/>
                    </a:cubicBezTo>
                    <a:cubicBezTo>
                      <a:pt x="872994" y="136887"/>
                      <a:pt x="871526" y="162975"/>
                      <a:pt x="862446" y="135731"/>
                    </a:cubicBezTo>
                    <a:cubicBezTo>
                      <a:pt x="859452" y="126747"/>
                      <a:pt x="858729" y="122489"/>
                      <a:pt x="850540" y="114300"/>
                    </a:cubicBezTo>
                    <a:cubicBezTo>
                      <a:pt x="847365" y="111125"/>
                      <a:pt x="844394" y="107732"/>
                      <a:pt x="841015" y="104775"/>
                    </a:cubicBezTo>
                    <a:cubicBezTo>
                      <a:pt x="834821" y="99355"/>
                      <a:pt x="829184" y="97260"/>
                      <a:pt x="824346" y="90487"/>
                    </a:cubicBezTo>
                    <a:cubicBezTo>
                      <a:pt x="812419" y="73790"/>
                      <a:pt x="824977" y="87813"/>
                      <a:pt x="817202" y="73818"/>
                    </a:cubicBezTo>
                    <a:cubicBezTo>
                      <a:pt x="803943" y="49951"/>
                      <a:pt x="813513" y="66306"/>
                      <a:pt x="800533" y="54768"/>
                    </a:cubicBezTo>
                    <a:cubicBezTo>
                      <a:pt x="776066" y="33020"/>
                      <a:pt x="795316" y="46528"/>
                      <a:pt x="779102" y="35718"/>
                    </a:cubicBezTo>
                    <a:cubicBezTo>
                      <a:pt x="777515" y="33337"/>
                      <a:pt x="776363" y="30598"/>
                      <a:pt x="774340" y="28575"/>
                    </a:cubicBezTo>
                    <a:cubicBezTo>
                      <a:pt x="769723" y="23958"/>
                      <a:pt x="765864" y="23368"/>
                      <a:pt x="760052" y="21431"/>
                    </a:cubicBezTo>
                    <a:cubicBezTo>
                      <a:pt x="752051" y="-2577"/>
                      <a:pt x="760828" y="16349"/>
                      <a:pt x="705283" y="11906"/>
                    </a:cubicBezTo>
                    <a:cubicBezTo>
                      <a:pt x="702781" y="11706"/>
                      <a:pt x="700553" y="10215"/>
                      <a:pt x="698140" y="9525"/>
                    </a:cubicBezTo>
                    <a:cubicBezTo>
                      <a:pt x="672939" y="2324"/>
                      <a:pt x="708295" y="13702"/>
                      <a:pt x="674327" y="2381"/>
                    </a:cubicBezTo>
                    <a:lnTo>
                      <a:pt x="667183" y="0"/>
                    </a:lnTo>
                    <a:cubicBezTo>
                      <a:pt x="665157" y="169"/>
                      <a:pt x="640047" y="-6"/>
                      <a:pt x="631465" y="4762"/>
                    </a:cubicBezTo>
                    <a:cubicBezTo>
                      <a:pt x="626461" y="7542"/>
                      <a:pt x="621224" y="10239"/>
                      <a:pt x="617177" y="14287"/>
                    </a:cubicBezTo>
                    <a:cubicBezTo>
                      <a:pt x="603242" y="28223"/>
                      <a:pt x="606418" y="26395"/>
                      <a:pt x="593365" y="35718"/>
                    </a:cubicBezTo>
                    <a:cubicBezTo>
                      <a:pt x="583456" y="42796"/>
                      <a:pt x="586460" y="40400"/>
                      <a:pt x="571933" y="45243"/>
                    </a:cubicBezTo>
                    <a:cubicBezTo>
                      <a:pt x="569552" y="46037"/>
                      <a:pt x="566878" y="46233"/>
                      <a:pt x="564790" y="47625"/>
                    </a:cubicBezTo>
                    <a:cubicBezTo>
                      <a:pt x="555557" y="53779"/>
                      <a:pt x="560361" y="51482"/>
                      <a:pt x="550502" y="54768"/>
                    </a:cubicBezTo>
                    <a:lnTo>
                      <a:pt x="536215" y="64293"/>
                    </a:lnTo>
                    <a:lnTo>
                      <a:pt x="529071" y="69056"/>
                    </a:lnTo>
                    <a:cubicBezTo>
                      <a:pt x="523530" y="77367"/>
                      <a:pt x="520150" y="84461"/>
                      <a:pt x="512402" y="90487"/>
                    </a:cubicBezTo>
                    <a:cubicBezTo>
                      <a:pt x="507884" y="94001"/>
                      <a:pt x="503824" y="99604"/>
                      <a:pt x="498115" y="100012"/>
                    </a:cubicBezTo>
                    <a:lnTo>
                      <a:pt x="464777" y="102393"/>
                    </a:lnTo>
                    <a:cubicBezTo>
                      <a:pt x="464330" y="110878"/>
                      <a:pt x="458859" y="143762"/>
                      <a:pt x="464777" y="159543"/>
                    </a:cubicBezTo>
                    <a:cubicBezTo>
                      <a:pt x="468084" y="168362"/>
                      <a:pt x="476420" y="171273"/>
                      <a:pt x="483827" y="176212"/>
                    </a:cubicBezTo>
                    <a:lnTo>
                      <a:pt x="490971" y="180975"/>
                    </a:lnTo>
                    <a:lnTo>
                      <a:pt x="498115" y="202406"/>
                    </a:lnTo>
                    <a:lnTo>
                      <a:pt x="500496" y="209550"/>
                    </a:lnTo>
                    <a:cubicBezTo>
                      <a:pt x="502669" y="239978"/>
                      <a:pt x="507043" y="272657"/>
                      <a:pt x="498115" y="302418"/>
                    </a:cubicBezTo>
                    <a:cubicBezTo>
                      <a:pt x="495951" y="309631"/>
                      <a:pt x="493352" y="316706"/>
                      <a:pt x="490971" y="323850"/>
                    </a:cubicBezTo>
                    <a:cubicBezTo>
                      <a:pt x="490177" y="326231"/>
                      <a:pt x="489982" y="328905"/>
                      <a:pt x="488590" y="330993"/>
                    </a:cubicBezTo>
                    <a:lnTo>
                      <a:pt x="479065" y="345281"/>
                    </a:lnTo>
                    <a:cubicBezTo>
                      <a:pt x="474107" y="365106"/>
                      <a:pt x="480143" y="345504"/>
                      <a:pt x="471921" y="361950"/>
                    </a:cubicBezTo>
                    <a:cubicBezTo>
                      <a:pt x="465933" y="373926"/>
                      <a:pt x="475029" y="368367"/>
                      <a:pt x="460015" y="383381"/>
                    </a:cubicBezTo>
                    <a:cubicBezTo>
                      <a:pt x="457634" y="385762"/>
                      <a:pt x="455027" y="387938"/>
                      <a:pt x="452871" y="390525"/>
                    </a:cubicBezTo>
                    <a:cubicBezTo>
                      <a:pt x="442949" y="402431"/>
                      <a:pt x="454061" y="393699"/>
                      <a:pt x="440965" y="402431"/>
                    </a:cubicBezTo>
                    <a:lnTo>
                      <a:pt x="431440" y="416718"/>
                    </a:lnTo>
                    <a:cubicBezTo>
                      <a:pt x="429852" y="419099"/>
                      <a:pt x="429392" y="422957"/>
                      <a:pt x="426677" y="423862"/>
                    </a:cubicBezTo>
                    <a:lnTo>
                      <a:pt x="419533" y="426243"/>
                    </a:lnTo>
                    <a:cubicBezTo>
                      <a:pt x="415342" y="438817"/>
                      <a:pt x="418544" y="431299"/>
                      <a:pt x="407627" y="447675"/>
                    </a:cubicBezTo>
                    <a:cubicBezTo>
                      <a:pt x="406040" y="450056"/>
                      <a:pt x="405246" y="453231"/>
                      <a:pt x="402865" y="454818"/>
                    </a:cubicBezTo>
                    <a:lnTo>
                      <a:pt x="395721" y="459581"/>
                    </a:lnTo>
                    <a:cubicBezTo>
                      <a:pt x="392727" y="468565"/>
                      <a:pt x="392004" y="472823"/>
                      <a:pt x="383815" y="481012"/>
                    </a:cubicBezTo>
                    <a:lnTo>
                      <a:pt x="369527" y="495300"/>
                    </a:lnTo>
                    <a:cubicBezTo>
                      <a:pt x="363542" y="513256"/>
                      <a:pt x="371617" y="491120"/>
                      <a:pt x="362383" y="509587"/>
                    </a:cubicBezTo>
                    <a:cubicBezTo>
                      <a:pt x="361260" y="511832"/>
                      <a:pt x="361124" y="514486"/>
                      <a:pt x="360002" y="516731"/>
                    </a:cubicBezTo>
                    <a:cubicBezTo>
                      <a:pt x="358722" y="519291"/>
                      <a:pt x="356520" y="521315"/>
                      <a:pt x="355240" y="523875"/>
                    </a:cubicBezTo>
                    <a:cubicBezTo>
                      <a:pt x="354117" y="526120"/>
                      <a:pt x="355257" y="530280"/>
                      <a:pt x="352858" y="531018"/>
                    </a:cubicBezTo>
                    <a:cubicBezTo>
                      <a:pt x="343723" y="533829"/>
                      <a:pt x="333808" y="532606"/>
                      <a:pt x="324283" y="533400"/>
                    </a:cubicBezTo>
                    <a:cubicBezTo>
                      <a:pt x="316345" y="545306"/>
                      <a:pt x="321903" y="538954"/>
                      <a:pt x="305233" y="550068"/>
                    </a:cubicBezTo>
                    <a:lnTo>
                      <a:pt x="298090" y="554831"/>
                    </a:lnTo>
                    <a:cubicBezTo>
                      <a:pt x="291737" y="573883"/>
                      <a:pt x="301266" y="551655"/>
                      <a:pt x="288565" y="564356"/>
                    </a:cubicBezTo>
                    <a:cubicBezTo>
                      <a:pt x="284518" y="568403"/>
                      <a:pt x="279040" y="578643"/>
                      <a:pt x="279040" y="578643"/>
                    </a:cubicBezTo>
                    <a:cubicBezTo>
                      <a:pt x="279834" y="586581"/>
                      <a:pt x="280208" y="594571"/>
                      <a:pt x="281421" y="602456"/>
                    </a:cubicBezTo>
                    <a:cubicBezTo>
                      <a:pt x="281803" y="604937"/>
                      <a:pt x="283193" y="607165"/>
                      <a:pt x="283802" y="609600"/>
                    </a:cubicBezTo>
                    <a:cubicBezTo>
                      <a:pt x="284784" y="613526"/>
                      <a:pt x="285118" y="617601"/>
                      <a:pt x="286183" y="621506"/>
                    </a:cubicBezTo>
                    <a:cubicBezTo>
                      <a:pt x="288164" y="628771"/>
                      <a:pt x="290946" y="635793"/>
                      <a:pt x="293327" y="642937"/>
                    </a:cubicBezTo>
                    <a:lnTo>
                      <a:pt x="295708" y="650081"/>
                    </a:lnTo>
                    <a:cubicBezTo>
                      <a:pt x="294914" y="658018"/>
                      <a:pt x="294540" y="666009"/>
                      <a:pt x="293327" y="673893"/>
                    </a:cubicBezTo>
                    <a:cubicBezTo>
                      <a:pt x="292945" y="676374"/>
                      <a:pt x="292721" y="679262"/>
                      <a:pt x="290946" y="681037"/>
                    </a:cubicBezTo>
                    <a:cubicBezTo>
                      <a:pt x="289171" y="682812"/>
                      <a:pt x="286183" y="682624"/>
                      <a:pt x="283802" y="683418"/>
                    </a:cubicBezTo>
                    <a:cubicBezTo>
                      <a:pt x="282215" y="685799"/>
                      <a:pt x="280320" y="688002"/>
                      <a:pt x="279040" y="690562"/>
                    </a:cubicBezTo>
                    <a:cubicBezTo>
                      <a:pt x="277917" y="692807"/>
                      <a:pt x="278433" y="695931"/>
                      <a:pt x="276658" y="697706"/>
                    </a:cubicBezTo>
                    <a:cubicBezTo>
                      <a:pt x="274883" y="699481"/>
                      <a:pt x="271896" y="699293"/>
                      <a:pt x="269515" y="700087"/>
                    </a:cubicBezTo>
                    <a:cubicBezTo>
                      <a:pt x="268721" y="702468"/>
                      <a:pt x="268908" y="705456"/>
                      <a:pt x="267133" y="707231"/>
                    </a:cubicBezTo>
                    <a:cubicBezTo>
                      <a:pt x="265358" y="709006"/>
                      <a:pt x="262184" y="708393"/>
                      <a:pt x="259990" y="709612"/>
                    </a:cubicBezTo>
                    <a:cubicBezTo>
                      <a:pt x="254986" y="712392"/>
                      <a:pt x="250465" y="715962"/>
                      <a:pt x="245702" y="719137"/>
                    </a:cubicBezTo>
                    <a:cubicBezTo>
                      <a:pt x="225230" y="732785"/>
                      <a:pt x="251130" y="716424"/>
                      <a:pt x="231415" y="726281"/>
                    </a:cubicBezTo>
                    <a:cubicBezTo>
                      <a:pt x="228855" y="727561"/>
                      <a:pt x="226831" y="729763"/>
                      <a:pt x="224271" y="731043"/>
                    </a:cubicBezTo>
                    <a:cubicBezTo>
                      <a:pt x="222026" y="732166"/>
                      <a:pt x="219372" y="732302"/>
                      <a:pt x="217127" y="733425"/>
                    </a:cubicBezTo>
                    <a:cubicBezTo>
                      <a:pt x="214567" y="734705"/>
                      <a:pt x="212673" y="737209"/>
                      <a:pt x="209983" y="738187"/>
                    </a:cubicBezTo>
                    <a:cubicBezTo>
                      <a:pt x="203832" y="740424"/>
                      <a:pt x="197143" y="740880"/>
                      <a:pt x="190933" y="742950"/>
                    </a:cubicBezTo>
                    <a:cubicBezTo>
                      <a:pt x="188552" y="743744"/>
                      <a:pt x="186035" y="744209"/>
                      <a:pt x="183790" y="745331"/>
                    </a:cubicBezTo>
                    <a:cubicBezTo>
                      <a:pt x="181230" y="746611"/>
                      <a:pt x="179276" y="748966"/>
                      <a:pt x="176646" y="750093"/>
                    </a:cubicBezTo>
                    <a:cubicBezTo>
                      <a:pt x="173638" y="751382"/>
                      <a:pt x="170296" y="751681"/>
                      <a:pt x="167121" y="752475"/>
                    </a:cubicBezTo>
                    <a:cubicBezTo>
                      <a:pt x="160771" y="756444"/>
                      <a:pt x="155175" y="762013"/>
                      <a:pt x="148071" y="764381"/>
                    </a:cubicBezTo>
                    <a:lnTo>
                      <a:pt x="119496" y="773906"/>
                    </a:lnTo>
                    <a:lnTo>
                      <a:pt x="112352" y="776287"/>
                    </a:lnTo>
                    <a:cubicBezTo>
                      <a:pt x="109971" y="777081"/>
                      <a:pt x="107715" y="778549"/>
                      <a:pt x="105208" y="778668"/>
                    </a:cubicBezTo>
                    <a:lnTo>
                      <a:pt x="55202" y="781050"/>
                    </a:lnTo>
                    <a:cubicBezTo>
                      <a:pt x="40812" y="784647"/>
                      <a:pt x="48774" y="782398"/>
                      <a:pt x="31390" y="788193"/>
                    </a:cubicBezTo>
                    <a:lnTo>
                      <a:pt x="24246" y="790575"/>
                    </a:lnTo>
                    <a:cubicBezTo>
                      <a:pt x="20588" y="796061"/>
                      <a:pt x="18198" y="798288"/>
                      <a:pt x="17102" y="804862"/>
                    </a:cubicBezTo>
                    <a:cubicBezTo>
                      <a:pt x="16711" y="807211"/>
                      <a:pt x="2417" y="812799"/>
                      <a:pt x="433" y="816768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2388394" y="4691063"/>
                <a:ext cx="881062" cy="473868"/>
              </a:xfrm>
              <a:custGeom>
                <a:avLst/>
                <a:gdLst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14350 w 881062"/>
                  <a:gd name="connsiteY73" fmla="*/ 295275 h 473868"/>
                  <a:gd name="connsiteX74" fmla="*/ 521494 w 881062"/>
                  <a:gd name="connsiteY74" fmla="*/ 290512 h 473868"/>
                  <a:gd name="connsiteX75" fmla="*/ 557212 w 881062"/>
                  <a:gd name="connsiteY75" fmla="*/ 297656 h 473868"/>
                  <a:gd name="connsiteX76" fmla="*/ 571500 w 881062"/>
                  <a:gd name="connsiteY76" fmla="*/ 304800 h 473868"/>
                  <a:gd name="connsiteX77" fmla="*/ 585787 w 881062"/>
                  <a:gd name="connsiteY77" fmla="*/ 311943 h 473868"/>
                  <a:gd name="connsiteX78" fmla="*/ 592931 w 881062"/>
                  <a:gd name="connsiteY78" fmla="*/ 316706 h 473868"/>
                  <a:gd name="connsiteX79" fmla="*/ 616744 w 881062"/>
                  <a:gd name="connsiteY79" fmla="*/ 321468 h 473868"/>
                  <a:gd name="connsiteX80" fmla="*/ 628650 w 881062"/>
                  <a:gd name="connsiteY80" fmla="*/ 323850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14350 w 881062"/>
                  <a:gd name="connsiteY73" fmla="*/ 295275 h 473868"/>
                  <a:gd name="connsiteX74" fmla="*/ 521494 w 881062"/>
                  <a:gd name="connsiteY74" fmla="*/ 290512 h 473868"/>
                  <a:gd name="connsiteX75" fmla="*/ 557212 w 881062"/>
                  <a:gd name="connsiteY75" fmla="*/ 297656 h 473868"/>
                  <a:gd name="connsiteX76" fmla="*/ 571500 w 881062"/>
                  <a:gd name="connsiteY76" fmla="*/ 304800 h 473868"/>
                  <a:gd name="connsiteX77" fmla="*/ 585787 w 881062"/>
                  <a:gd name="connsiteY77" fmla="*/ 311943 h 473868"/>
                  <a:gd name="connsiteX78" fmla="*/ 592931 w 881062"/>
                  <a:gd name="connsiteY78" fmla="*/ 316706 h 473868"/>
                  <a:gd name="connsiteX79" fmla="*/ 616744 w 881062"/>
                  <a:gd name="connsiteY79" fmla="*/ 321468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14350 w 881062"/>
                  <a:gd name="connsiteY73" fmla="*/ 295275 h 473868"/>
                  <a:gd name="connsiteX74" fmla="*/ 521494 w 881062"/>
                  <a:gd name="connsiteY74" fmla="*/ 290512 h 473868"/>
                  <a:gd name="connsiteX75" fmla="*/ 557212 w 881062"/>
                  <a:gd name="connsiteY75" fmla="*/ 297656 h 473868"/>
                  <a:gd name="connsiteX76" fmla="*/ 571500 w 881062"/>
                  <a:gd name="connsiteY76" fmla="*/ 304800 h 473868"/>
                  <a:gd name="connsiteX77" fmla="*/ 585787 w 881062"/>
                  <a:gd name="connsiteY77" fmla="*/ 311943 h 473868"/>
                  <a:gd name="connsiteX78" fmla="*/ 592931 w 881062"/>
                  <a:gd name="connsiteY78" fmla="*/ 316706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14350 w 881062"/>
                  <a:gd name="connsiteY73" fmla="*/ 295275 h 473868"/>
                  <a:gd name="connsiteX74" fmla="*/ 521494 w 881062"/>
                  <a:gd name="connsiteY74" fmla="*/ 290512 h 473868"/>
                  <a:gd name="connsiteX75" fmla="*/ 557212 w 881062"/>
                  <a:gd name="connsiteY75" fmla="*/ 297656 h 473868"/>
                  <a:gd name="connsiteX76" fmla="*/ 571500 w 881062"/>
                  <a:gd name="connsiteY76" fmla="*/ 304800 h 473868"/>
                  <a:gd name="connsiteX77" fmla="*/ 585787 w 881062"/>
                  <a:gd name="connsiteY77" fmla="*/ 311943 h 473868"/>
                  <a:gd name="connsiteX78" fmla="*/ 581025 w 881062"/>
                  <a:gd name="connsiteY78" fmla="*/ 338138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14350 w 881062"/>
                  <a:gd name="connsiteY73" fmla="*/ 295275 h 473868"/>
                  <a:gd name="connsiteX74" fmla="*/ 521494 w 881062"/>
                  <a:gd name="connsiteY74" fmla="*/ 290512 h 473868"/>
                  <a:gd name="connsiteX75" fmla="*/ 557212 w 881062"/>
                  <a:gd name="connsiteY75" fmla="*/ 297656 h 473868"/>
                  <a:gd name="connsiteX76" fmla="*/ 571500 w 881062"/>
                  <a:gd name="connsiteY76" fmla="*/ 304800 h 473868"/>
                  <a:gd name="connsiteX77" fmla="*/ 566737 w 881062"/>
                  <a:gd name="connsiteY77" fmla="*/ 330993 h 473868"/>
                  <a:gd name="connsiteX78" fmla="*/ 581025 w 881062"/>
                  <a:gd name="connsiteY78" fmla="*/ 338138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14350 w 881062"/>
                  <a:gd name="connsiteY73" fmla="*/ 295275 h 473868"/>
                  <a:gd name="connsiteX74" fmla="*/ 521494 w 881062"/>
                  <a:gd name="connsiteY74" fmla="*/ 290512 h 473868"/>
                  <a:gd name="connsiteX75" fmla="*/ 557212 w 881062"/>
                  <a:gd name="connsiteY75" fmla="*/ 297656 h 473868"/>
                  <a:gd name="connsiteX76" fmla="*/ 540544 w 881062"/>
                  <a:gd name="connsiteY76" fmla="*/ 314325 h 473868"/>
                  <a:gd name="connsiteX77" fmla="*/ 566737 w 881062"/>
                  <a:gd name="connsiteY77" fmla="*/ 330993 h 473868"/>
                  <a:gd name="connsiteX78" fmla="*/ 581025 w 881062"/>
                  <a:gd name="connsiteY78" fmla="*/ 338138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14350 w 881062"/>
                  <a:gd name="connsiteY73" fmla="*/ 295275 h 473868"/>
                  <a:gd name="connsiteX74" fmla="*/ 521494 w 881062"/>
                  <a:gd name="connsiteY74" fmla="*/ 290512 h 473868"/>
                  <a:gd name="connsiteX75" fmla="*/ 523875 w 881062"/>
                  <a:gd name="connsiteY75" fmla="*/ 314325 h 473868"/>
                  <a:gd name="connsiteX76" fmla="*/ 540544 w 881062"/>
                  <a:gd name="connsiteY76" fmla="*/ 314325 h 473868"/>
                  <a:gd name="connsiteX77" fmla="*/ 566737 w 881062"/>
                  <a:gd name="connsiteY77" fmla="*/ 330993 h 473868"/>
                  <a:gd name="connsiteX78" fmla="*/ 581025 w 881062"/>
                  <a:gd name="connsiteY78" fmla="*/ 338138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14350 w 881062"/>
                  <a:gd name="connsiteY73" fmla="*/ 295275 h 473868"/>
                  <a:gd name="connsiteX74" fmla="*/ 514351 w 881062"/>
                  <a:gd name="connsiteY74" fmla="*/ 316706 h 473868"/>
                  <a:gd name="connsiteX75" fmla="*/ 523875 w 881062"/>
                  <a:gd name="connsiteY75" fmla="*/ 314325 h 473868"/>
                  <a:gd name="connsiteX76" fmla="*/ 540544 w 881062"/>
                  <a:gd name="connsiteY76" fmla="*/ 314325 h 473868"/>
                  <a:gd name="connsiteX77" fmla="*/ 566737 w 881062"/>
                  <a:gd name="connsiteY77" fmla="*/ 330993 h 473868"/>
                  <a:gd name="connsiteX78" fmla="*/ 581025 w 881062"/>
                  <a:gd name="connsiteY78" fmla="*/ 338138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2919 w 881062"/>
                  <a:gd name="connsiteY72" fmla="*/ 311943 h 473868"/>
                  <a:gd name="connsiteX73" fmla="*/ 504825 w 881062"/>
                  <a:gd name="connsiteY73" fmla="*/ 326231 h 473868"/>
                  <a:gd name="connsiteX74" fmla="*/ 514351 w 881062"/>
                  <a:gd name="connsiteY74" fmla="*/ 316706 h 473868"/>
                  <a:gd name="connsiteX75" fmla="*/ 523875 w 881062"/>
                  <a:gd name="connsiteY75" fmla="*/ 314325 h 473868"/>
                  <a:gd name="connsiteX76" fmla="*/ 540544 w 881062"/>
                  <a:gd name="connsiteY76" fmla="*/ 314325 h 473868"/>
                  <a:gd name="connsiteX77" fmla="*/ 566737 w 881062"/>
                  <a:gd name="connsiteY77" fmla="*/ 330993 h 473868"/>
                  <a:gd name="connsiteX78" fmla="*/ 581025 w 881062"/>
                  <a:gd name="connsiteY78" fmla="*/ 338138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14325 h 473868"/>
                  <a:gd name="connsiteX72" fmla="*/ 490538 w 881062"/>
                  <a:gd name="connsiteY72" fmla="*/ 335755 h 473868"/>
                  <a:gd name="connsiteX73" fmla="*/ 504825 w 881062"/>
                  <a:gd name="connsiteY73" fmla="*/ 326231 h 473868"/>
                  <a:gd name="connsiteX74" fmla="*/ 514351 w 881062"/>
                  <a:gd name="connsiteY74" fmla="*/ 316706 h 473868"/>
                  <a:gd name="connsiteX75" fmla="*/ 523875 w 881062"/>
                  <a:gd name="connsiteY75" fmla="*/ 314325 h 473868"/>
                  <a:gd name="connsiteX76" fmla="*/ 540544 w 881062"/>
                  <a:gd name="connsiteY76" fmla="*/ 314325 h 473868"/>
                  <a:gd name="connsiteX77" fmla="*/ 566737 w 881062"/>
                  <a:gd name="connsiteY77" fmla="*/ 330993 h 473868"/>
                  <a:gd name="connsiteX78" fmla="*/ 581025 w 881062"/>
                  <a:gd name="connsiteY78" fmla="*/ 338138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  <a:gd name="connsiteX0" fmla="*/ 23812 w 881062"/>
                  <a:gd name="connsiteY0" fmla="*/ 123825 h 473868"/>
                  <a:gd name="connsiteX1" fmla="*/ 26194 w 881062"/>
                  <a:gd name="connsiteY1" fmla="*/ 142875 h 473868"/>
                  <a:gd name="connsiteX2" fmla="*/ 35719 w 881062"/>
                  <a:gd name="connsiteY2" fmla="*/ 157162 h 473868"/>
                  <a:gd name="connsiteX3" fmla="*/ 38100 w 881062"/>
                  <a:gd name="connsiteY3" fmla="*/ 164306 h 473868"/>
                  <a:gd name="connsiteX4" fmla="*/ 33337 w 881062"/>
                  <a:gd name="connsiteY4" fmla="*/ 171450 h 473868"/>
                  <a:gd name="connsiteX5" fmla="*/ 28575 w 881062"/>
                  <a:gd name="connsiteY5" fmla="*/ 185737 h 473868"/>
                  <a:gd name="connsiteX6" fmla="*/ 26194 w 881062"/>
                  <a:gd name="connsiteY6" fmla="*/ 192881 h 473868"/>
                  <a:gd name="connsiteX7" fmla="*/ 21431 w 881062"/>
                  <a:gd name="connsiteY7" fmla="*/ 211931 h 473868"/>
                  <a:gd name="connsiteX8" fmla="*/ 16669 w 881062"/>
                  <a:gd name="connsiteY8" fmla="*/ 219075 h 473868"/>
                  <a:gd name="connsiteX9" fmla="*/ 2381 w 881062"/>
                  <a:gd name="connsiteY9" fmla="*/ 230981 h 473868"/>
                  <a:gd name="connsiteX10" fmla="*/ 0 w 881062"/>
                  <a:gd name="connsiteY10" fmla="*/ 238125 h 473868"/>
                  <a:gd name="connsiteX11" fmla="*/ 4762 w 881062"/>
                  <a:gd name="connsiteY11" fmla="*/ 259556 h 473868"/>
                  <a:gd name="connsiteX12" fmla="*/ 11906 w 881062"/>
                  <a:gd name="connsiteY12" fmla="*/ 300037 h 473868"/>
                  <a:gd name="connsiteX13" fmla="*/ 16669 w 881062"/>
                  <a:gd name="connsiteY13" fmla="*/ 314325 h 473868"/>
                  <a:gd name="connsiteX14" fmla="*/ 23812 w 881062"/>
                  <a:gd name="connsiteY14" fmla="*/ 316706 h 473868"/>
                  <a:gd name="connsiteX15" fmla="*/ 33337 w 881062"/>
                  <a:gd name="connsiteY15" fmla="*/ 295275 h 473868"/>
                  <a:gd name="connsiteX16" fmla="*/ 40481 w 881062"/>
                  <a:gd name="connsiteY16" fmla="*/ 290512 h 473868"/>
                  <a:gd name="connsiteX17" fmla="*/ 54769 w 881062"/>
                  <a:gd name="connsiteY17" fmla="*/ 276225 h 473868"/>
                  <a:gd name="connsiteX18" fmla="*/ 78581 w 881062"/>
                  <a:gd name="connsiteY18" fmla="*/ 269081 h 473868"/>
                  <a:gd name="connsiteX19" fmla="*/ 85725 w 881062"/>
                  <a:gd name="connsiteY19" fmla="*/ 264318 h 473868"/>
                  <a:gd name="connsiteX20" fmla="*/ 90487 w 881062"/>
                  <a:gd name="connsiteY20" fmla="*/ 257175 h 473868"/>
                  <a:gd name="connsiteX21" fmla="*/ 97631 w 881062"/>
                  <a:gd name="connsiteY21" fmla="*/ 250031 h 473868"/>
                  <a:gd name="connsiteX22" fmla="*/ 104775 w 881062"/>
                  <a:gd name="connsiteY22" fmla="*/ 235743 h 473868"/>
                  <a:gd name="connsiteX23" fmla="*/ 111919 w 881062"/>
                  <a:gd name="connsiteY23" fmla="*/ 233362 h 473868"/>
                  <a:gd name="connsiteX24" fmla="*/ 152400 w 881062"/>
                  <a:gd name="connsiteY24" fmla="*/ 228600 h 473868"/>
                  <a:gd name="connsiteX25" fmla="*/ 173831 w 881062"/>
                  <a:gd name="connsiteY25" fmla="*/ 230981 h 473868"/>
                  <a:gd name="connsiteX26" fmla="*/ 188119 w 881062"/>
                  <a:gd name="connsiteY26" fmla="*/ 235743 h 473868"/>
                  <a:gd name="connsiteX27" fmla="*/ 209550 w 881062"/>
                  <a:gd name="connsiteY27" fmla="*/ 242887 h 473868"/>
                  <a:gd name="connsiteX28" fmla="*/ 230981 w 881062"/>
                  <a:gd name="connsiteY28" fmla="*/ 250031 h 473868"/>
                  <a:gd name="connsiteX29" fmla="*/ 238125 w 881062"/>
                  <a:gd name="connsiteY29" fmla="*/ 252412 h 473868"/>
                  <a:gd name="connsiteX30" fmla="*/ 242887 w 881062"/>
                  <a:gd name="connsiteY30" fmla="*/ 259556 h 473868"/>
                  <a:gd name="connsiteX31" fmla="*/ 250031 w 881062"/>
                  <a:gd name="connsiteY31" fmla="*/ 264318 h 473868"/>
                  <a:gd name="connsiteX32" fmla="*/ 259556 w 881062"/>
                  <a:gd name="connsiteY32" fmla="*/ 278606 h 473868"/>
                  <a:gd name="connsiteX33" fmla="*/ 264319 w 881062"/>
                  <a:gd name="connsiteY33" fmla="*/ 285750 h 473868"/>
                  <a:gd name="connsiteX34" fmla="*/ 261937 w 881062"/>
                  <a:gd name="connsiteY34" fmla="*/ 323850 h 473868"/>
                  <a:gd name="connsiteX35" fmla="*/ 252412 w 881062"/>
                  <a:gd name="connsiteY35" fmla="*/ 338137 h 473868"/>
                  <a:gd name="connsiteX36" fmla="*/ 240506 w 881062"/>
                  <a:gd name="connsiteY36" fmla="*/ 350043 h 473868"/>
                  <a:gd name="connsiteX37" fmla="*/ 233362 w 881062"/>
                  <a:gd name="connsiteY37" fmla="*/ 357187 h 473868"/>
                  <a:gd name="connsiteX38" fmla="*/ 223837 w 881062"/>
                  <a:gd name="connsiteY38" fmla="*/ 359568 h 473868"/>
                  <a:gd name="connsiteX39" fmla="*/ 214312 w 881062"/>
                  <a:gd name="connsiteY39" fmla="*/ 364331 h 473868"/>
                  <a:gd name="connsiteX40" fmla="*/ 207169 w 881062"/>
                  <a:gd name="connsiteY40" fmla="*/ 369093 h 473868"/>
                  <a:gd name="connsiteX41" fmla="*/ 192881 w 881062"/>
                  <a:gd name="connsiteY41" fmla="*/ 373856 h 473868"/>
                  <a:gd name="connsiteX42" fmla="*/ 185737 w 881062"/>
                  <a:gd name="connsiteY42" fmla="*/ 376237 h 473868"/>
                  <a:gd name="connsiteX43" fmla="*/ 171450 w 881062"/>
                  <a:gd name="connsiteY43" fmla="*/ 385762 h 473868"/>
                  <a:gd name="connsiteX44" fmla="*/ 164306 w 881062"/>
                  <a:gd name="connsiteY44" fmla="*/ 390525 h 473868"/>
                  <a:gd name="connsiteX45" fmla="*/ 157162 w 881062"/>
                  <a:gd name="connsiteY45" fmla="*/ 392906 h 473868"/>
                  <a:gd name="connsiteX46" fmla="*/ 135731 w 881062"/>
                  <a:gd name="connsiteY46" fmla="*/ 409575 h 473868"/>
                  <a:gd name="connsiteX47" fmla="*/ 135731 w 881062"/>
                  <a:gd name="connsiteY47" fmla="*/ 445293 h 473868"/>
                  <a:gd name="connsiteX48" fmla="*/ 138112 w 881062"/>
                  <a:gd name="connsiteY48" fmla="*/ 452437 h 473868"/>
                  <a:gd name="connsiteX49" fmla="*/ 159544 w 881062"/>
                  <a:gd name="connsiteY49" fmla="*/ 469106 h 473868"/>
                  <a:gd name="connsiteX50" fmla="*/ 166687 w 881062"/>
                  <a:gd name="connsiteY50" fmla="*/ 473868 h 473868"/>
                  <a:gd name="connsiteX51" fmla="*/ 216694 w 881062"/>
                  <a:gd name="connsiteY51" fmla="*/ 471487 h 473868"/>
                  <a:gd name="connsiteX52" fmla="*/ 223837 w 881062"/>
                  <a:gd name="connsiteY52" fmla="*/ 469106 h 473868"/>
                  <a:gd name="connsiteX53" fmla="*/ 230981 w 881062"/>
                  <a:gd name="connsiteY53" fmla="*/ 464343 h 473868"/>
                  <a:gd name="connsiteX54" fmla="*/ 235744 w 881062"/>
                  <a:gd name="connsiteY54" fmla="*/ 457200 h 473868"/>
                  <a:gd name="connsiteX55" fmla="*/ 242887 w 881062"/>
                  <a:gd name="connsiteY55" fmla="*/ 452437 h 473868"/>
                  <a:gd name="connsiteX56" fmla="*/ 254794 w 881062"/>
                  <a:gd name="connsiteY56" fmla="*/ 435768 h 473868"/>
                  <a:gd name="connsiteX57" fmla="*/ 266700 w 881062"/>
                  <a:gd name="connsiteY57" fmla="*/ 423862 h 473868"/>
                  <a:gd name="connsiteX58" fmla="*/ 273844 w 881062"/>
                  <a:gd name="connsiteY58" fmla="*/ 416718 h 473868"/>
                  <a:gd name="connsiteX59" fmla="*/ 280987 w 881062"/>
                  <a:gd name="connsiteY59" fmla="*/ 411956 h 473868"/>
                  <a:gd name="connsiteX60" fmla="*/ 290512 w 881062"/>
                  <a:gd name="connsiteY60" fmla="*/ 409575 h 473868"/>
                  <a:gd name="connsiteX61" fmla="*/ 340519 w 881062"/>
                  <a:gd name="connsiteY61" fmla="*/ 407193 h 473868"/>
                  <a:gd name="connsiteX62" fmla="*/ 350044 w 881062"/>
                  <a:gd name="connsiteY62" fmla="*/ 369093 h 473868"/>
                  <a:gd name="connsiteX63" fmla="*/ 352425 w 881062"/>
                  <a:gd name="connsiteY63" fmla="*/ 359568 h 473868"/>
                  <a:gd name="connsiteX64" fmla="*/ 359569 w 881062"/>
                  <a:gd name="connsiteY64" fmla="*/ 340518 h 473868"/>
                  <a:gd name="connsiteX65" fmla="*/ 366712 w 881062"/>
                  <a:gd name="connsiteY65" fmla="*/ 326231 h 473868"/>
                  <a:gd name="connsiteX66" fmla="*/ 369094 w 881062"/>
                  <a:gd name="connsiteY66" fmla="*/ 319087 h 473868"/>
                  <a:gd name="connsiteX67" fmla="*/ 383381 w 881062"/>
                  <a:gd name="connsiteY67" fmla="*/ 309562 h 473868"/>
                  <a:gd name="connsiteX68" fmla="*/ 390525 w 881062"/>
                  <a:gd name="connsiteY68" fmla="*/ 304800 h 473868"/>
                  <a:gd name="connsiteX69" fmla="*/ 445294 w 881062"/>
                  <a:gd name="connsiteY69" fmla="*/ 307181 h 473868"/>
                  <a:gd name="connsiteX70" fmla="*/ 461962 w 881062"/>
                  <a:gd name="connsiteY70" fmla="*/ 309562 h 473868"/>
                  <a:gd name="connsiteX71" fmla="*/ 476250 w 881062"/>
                  <a:gd name="connsiteY71" fmla="*/ 333375 h 473868"/>
                  <a:gd name="connsiteX72" fmla="*/ 490538 w 881062"/>
                  <a:gd name="connsiteY72" fmla="*/ 335755 h 473868"/>
                  <a:gd name="connsiteX73" fmla="*/ 504825 w 881062"/>
                  <a:gd name="connsiteY73" fmla="*/ 326231 h 473868"/>
                  <a:gd name="connsiteX74" fmla="*/ 514351 w 881062"/>
                  <a:gd name="connsiteY74" fmla="*/ 316706 h 473868"/>
                  <a:gd name="connsiteX75" fmla="*/ 523875 w 881062"/>
                  <a:gd name="connsiteY75" fmla="*/ 314325 h 473868"/>
                  <a:gd name="connsiteX76" fmla="*/ 540544 w 881062"/>
                  <a:gd name="connsiteY76" fmla="*/ 314325 h 473868"/>
                  <a:gd name="connsiteX77" fmla="*/ 566737 w 881062"/>
                  <a:gd name="connsiteY77" fmla="*/ 330993 h 473868"/>
                  <a:gd name="connsiteX78" fmla="*/ 581025 w 881062"/>
                  <a:gd name="connsiteY78" fmla="*/ 338138 h 473868"/>
                  <a:gd name="connsiteX79" fmla="*/ 611981 w 881062"/>
                  <a:gd name="connsiteY79" fmla="*/ 338137 h 473868"/>
                  <a:gd name="connsiteX80" fmla="*/ 616744 w 881062"/>
                  <a:gd name="connsiteY80" fmla="*/ 347662 h 473868"/>
                  <a:gd name="connsiteX81" fmla="*/ 640556 w 881062"/>
                  <a:gd name="connsiteY81" fmla="*/ 342900 h 473868"/>
                  <a:gd name="connsiteX82" fmla="*/ 661987 w 881062"/>
                  <a:gd name="connsiteY82" fmla="*/ 335756 h 473868"/>
                  <a:gd name="connsiteX83" fmla="*/ 671512 w 881062"/>
                  <a:gd name="connsiteY83" fmla="*/ 326231 h 473868"/>
                  <a:gd name="connsiteX84" fmla="*/ 692944 w 881062"/>
                  <a:gd name="connsiteY84" fmla="*/ 309562 h 473868"/>
                  <a:gd name="connsiteX85" fmla="*/ 709612 w 881062"/>
                  <a:gd name="connsiteY85" fmla="*/ 307181 h 473868"/>
                  <a:gd name="connsiteX86" fmla="*/ 738187 w 881062"/>
                  <a:gd name="connsiteY86" fmla="*/ 300037 h 473868"/>
                  <a:gd name="connsiteX87" fmla="*/ 795337 w 881062"/>
                  <a:gd name="connsiteY87" fmla="*/ 295275 h 473868"/>
                  <a:gd name="connsiteX88" fmla="*/ 804862 w 881062"/>
                  <a:gd name="connsiteY88" fmla="*/ 292893 h 473868"/>
                  <a:gd name="connsiteX89" fmla="*/ 814387 w 881062"/>
                  <a:gd name="connsiteY89" fmla="*/ 288131 h 473868"/>
                  <a:gd name="connsiteX90" fmla="*/ 852487 w 881062"/>
                  <a:gd name="connsiteY90" fmla="*/ 285750 h 473868"/>
                  <a:gd name="connsiteX91" fmla="*/ 859631 w 881062"/>
                  <a:gd name="connsiteY91" fmla="*/ 278606 h 473868"/>
                  <a:gd name="connsiteX92" fmla="*/ 869156 w 881062"/>
                  <a:gd name="connsiteY92" fmla="*/ 264318 h 473868"/>
                  <a:gd name="connsiteX93" fmla="*/ 876300 w 881062"/>
                  <a:gd name="connsiteY93" fmla="*/ 254793 h 473868"/>
                  <a:gd name="connsiteX94" fmla="*/ 878681 w 881062"/>
                  <a:gd name="connsiteY94" fmla="*/ 242887 h 473868"/>
                  <a:gd name="connsiteX95" fmla="*/ 881062 w 881062"/>
                  <a:gd name="connsiteY95" fmla="*/ 233362 h 473868"/>
                  <a:gd name="connsiteX96" fmla="*/ 878681 w 881062"/>
                  <a:gd name="connsiteY96" fmla="*/ 223837 h 473868"/>
                  <a:gd name="connsiteX97" fmla="*/ 804862 w 881062"/>
                  <a:gd name="connsiteY97" fmla="*/ 226218 h 473868"/>
                  <a:gd name="connsiteX98" fmla="*/ 790575 w 881062"/>
                  <a:gd name="connsiteY98" fmla="*/ 230981 h 473868"/>
                  <a:gd name="connsiteX99" fmla="*/ 769144 w 881062"/>
                  <a:gd name="connsiteY99" fmla="*/ 235743 h 473868"/>
                  <a:gd name="connsiteX100" fmla="*/ 762000 w 881062"/>
                  <a:gd name="connsiteY100" fmla="*/ 238125 h 473868"/>
                  <a:gd name="connsiteX101" fmla="*/ 752475 w 881062"/>
                  <a:gd name="connsiteY101" fmla="*/ 240506 h 473868"/>
                  <a:gd name="connsiteX102" fmla="*/ 745331 w 881062"/>
                  <a:gd name="connsiteY102" fmla="*/ 250031 h 473868"/>
                  <a:gd name="connsiteX103" fmla="*/ 738187 w 881062"/>
                  <a:gd name="connsiteY103" fmla="*/ 254793 h 473868"/>
                  <a:gd name="connsiteX104" fmla="*/ 709612 w 881062"/>
                  <a:gd name="connsiteY104" fmla="*/ 273843 h 473868"/>
                  <a:gd name="connsiteX105" fmla="*/ 690562 w 881062"/>
                  <a:gd name="connsiteY105" fmla="*/ 276225 h 473868"/>
                  <a:gd name="connsiteX106" fmla="*/ 616744 w 881062"/>
                  <a:gd name="connsiteY106" fmla="*/ 273843 h 473868"/>
                  <a:gd name="connsiteX107" fmla="*/ 604837 w 881062"/>
                  <a:gd name="connsiteY107" fmla="*/ 261937 h 473868"/>
                  <a:gd name="connsiteX108" fmla="*/ 592931 w 881062"/>
                  <a:gd name="connsiteY108" fmla="*/ 245268 h 473868"/>
                  <a:gd name="connsiteX109" fmla="*/ 588169 w 881062"/>
                  <a:gd name="connsiteY109" fmla="*/ 228600 h 473868"/>
                  <a:gd name="connsiteX110" fmla="*/ 585787 w 881062"/>
                  <a:gd name="connsiteY110" fmla="*/ 219075 h 473868"/>
                  <a:gd name="connsiteX111" fmla="*/ 571500 w 881062"/>
                  <a:gd name="connsiteY111" fmla="*/ 202406 h 473868"/>
                  <a:gd name="connsiteX112" fmla="*/ 561975 w 881062"/>
                  <a:gd name="connsiteY112" fmla="*/ 197643 h 473868"/>
                  <a:gd name="connsiteX113" fmla="*/ 547687 w 881062"/>
                  <a:gd name="connsiteY113" fmla="*/ 192881 h 473868"/>
                  <a:gd name="connsiteX114" fmla="*/ 542925 w 881062"/>
                  <a:gd name="connsiteY114" fmla="*/ 185737 h 473868"/>
                  <a:gd name="connsiteX115" fmla="*/ 538162 w 881062"/>
                  <a:gd name="connsiteY115" fmla="*/ 171450 h 473868"/>
                  <a:gd name="connsiteX116" fmla="*/ 540544 w 881062"/>
                  <a:gd name="connsiteY116" fmla="*/ 152400 h 473868"/>
                  <a:gd name="connsiteX117" fmla="*/ 545306 w 881062"/>
                  <a:gd name="connsiteY117" fmla="*/ 145256 h 473868"/>
                  <a:gd name="connsiteX118" fmla="*/ 559594 w 881062"/>
                  <a:gd name="connsiteY118" fmla="*/ 126206 h 473868"/>
                  <a:gd name="connsiteX119" fmla="*/ 583406 w 881062"/>
                  <a:gd name="connsiteY119" fmla="*/ 109537 h 473868"/>
                  <a:gd name="connsiteX120" fmla="*/ 590550 w 881062"/>
                  <a:gd name="connsiteY120" fmla="*/ 92868 h 473868"/>
                  <a:gd name="connsiteX121" fmla="*/ 583406 w 881062"/>
                  <a:gd name="connsiteY121" fmla="*/ 76200 h 473868"/>
                  <a:gd name="connsiteX122" fmla="*/ 569119 w 881062"/>
                  <a:gd name="connsiteY122" fmla="*/ 71437 h 473868"/>
                  <a:gd name="connsiteX123" fmla="*/ 561975 w 881062"/>
                  <a:gd name="connsiteY123" fmla="*/ 66675 h 473868"/>
                  <a:gd name="connsiteX124" fmla="*/ 523875 w 881062"/>
                  <a:gd name="connsiteY124" fmla="*/ 59531 h 473868"/>
                  <a:gd name="connsiteX125" fmla="*/ 516731 w 881062"/>
                  <a:gd name="connsiteY125" fmla="*/ 54768 h 473868"/>
                  <a:gd name="connsiteX126" fmla="*/ 507206 w 881062"/>
                  <a:gd name="connsiteY126" fmla="*/ 40481 h 473868"/>
                  <a:gd name="connsiteX127" fmla="*/ 504825 w 881062"/>
                  <a:gd name="connsiteY127" fmla="*/ 33337 h 473868"/>
                  <a:gd name="connsiteX128" fmla="*/ 483394 w 881062"/>
                  <a:gd name="connsiteY128" fmla="*/ 21431 h 473868"/>
                  <a:gd name="connsiteX129" fmla="*/ 452437 w 881062"/>
                  <a:gd name="connsiteY129" fmla="*/ 7143 h 473868"/>
                  <a:gd name="connsiteX130" fmla="*/ 438150 w 881062"/>
                  <a:gd name="connsiteY130" fmla="*/ 2381 h 473868"/>
                  <a:gd name="connsiteX131" fmla="*/ 421481 w 881062"/>
                  <a:gd name="connsiteY131" fmla="*/ 0 h 473868"/>
                  <a:gd name="connsiteX132" fmla="*/ 400050 w 881062"/>
                  <a:gd name="connsiteY132" fmla="*/ 2381 h 473868"/>
                  <a:gd name="connsiteX133" fmla="*/ 397669 w 881062"/>
                  <a:gd name="connsiteY133" fmla="*/ 9525 h 473868"/>
                  <a:gd name="connsiteX134" fmla="*/ 395287 w 881062"/>
                  <a:gd name="connsiteY134" fmla="*/ 33337 h 473868"/>
                  <a:gd name="connsiteX135" fmla="*/ 381000 w 881062"/>
                  <a:gd name="connsiteY135" fmla="*/ 40481 h 473868"/>
                  <a:gd name="connsiteX136" fmla="*/ 373856 w 881062"/>
                  <a:gd name="connsiteY136" fmla="*/ 45243 h 473868"/>
                  <a:gd name="connsiteX137" fmla="*/ 352425 w 881062"/>
                  <a:gd name="connsiteY137" fmla="*/ 50006 h 473868"/>
                  <a:gd name="connsiteX138" fmla="*/ 221456 w 881062"/>
                  <a:gd name="connsiteY138" fmla="*/ 52387 h 473868"/>
                  <a:gd name="connsiteX139" fmla="*/ 211931 w 881062"/>
                  <a:gd name="connsiteY139" fmla="*/ 57150 h 473868"/>
                  <a:gd name="connsiteX140" fmla="*/ 197644 w 881062"/>
                  <a:gd name="connsiteY140" fmla="*/ 71437 h 473868"/>
                  <a:gd name="connsiteX141" fmla="*/ 188119 w 881062"/>
                  <a:gd name="connsiteY141" fmla="*/ 85725 h 473868"/>
                  <a:gd name="connsiteX142" fmla="*/ 185737 w 881062"/>
                  <a:gd name="connsiteY142" fmla="*/ 92868 h 473868"/>
                  <a:gd name="connsiteX143" fmla="*/ 176212 w 881062"/>
                  <a:gd name="connsiteY143" fmla="*/ 107156 h 473868"/>
                  <a:gd name="connsiteX144" fmla="*/ 171450 w 881062"/>
                  <a:gd name="connsiteY144" fmla="*/ 114300 h 473868"/>
                  <a:gd name="connsiteX145" fmla="*/ 164306 w 881062"/>
                  <a:gd name="connsiteY145" fmla="*/ 119062 h 473868"/>
                  <a:gd name="connsiteX146" fmla="*/ 154781 w 881062"/>
                  <a:gd name="connsiteY146" fmla="*/ 128587 h 473868"/>
                  <a:gd name="connsiteX147" fmla="*/ 140494 w 881062"/>
                  <a:gd name="connsiteY147" fmla="*/ 138112 h 473868"/>
                  <a:gd name="connsiteX148" fmla="*/ 119062 w 881062"/>
                  <a:gd name="connsiteY148" fmla="*/ 140493 h 473868"/>
                  <a:gd name="connsiteX149" fmla="*/ 85725 w 881062"/>
                  <a:gd name="connsiteY149" fmla="*/ 138112 h 473868"/>
                  <a:gd name="connsiteX150" fmla="*/ 71437 w 881062"/>
                  <a:gd name="connsiteY150" fmla="*/ 123825 h 473868"/>
                  <a:gd name="connsiteX151" fmla="*/ 61912 w 881062"/>
                  <a:gd name="connsiteY151" fmla="*/ 119062 h 473868"/>
                  <a:gd name="connsiteX152" fmla="*/ 57150 w 881062"/>
                  <a:gd name="connsiteY152" fmla="*/ 111918 h 473868"/>
                  <a:gd name="connsiteX153" fmla="*/ 52387 w 881062"/>
                  <a:gd name="connsiteY153" fmla="*/ 102393 h 473868"/>
                  <a:gd name="connsiteX154" fmla="*/ 45244 w 881062"/>
                  <a:gd name="connsiteY154" fmla="*/ 100012 h 473868"/>
                  <a:gd name="connsiteX155" fmla="*/ 23812 w 881062"/>
                  <a:gd name="connsiteY155" fmla="*/ 123825 h 47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881062" h="473868">
                    <a:moveTo>
                      <a:pt x="23812" y="123825"/>
                    </a:moveTo>
                    <a:cubicBezTo>
                      <a:pt x="20637" y="130969"/>
                      <a:pt x="24041" y="136848"/>
                      <a:pt x="26194" y="142875"/>
                    </a:cubicBezTo>
                    <a:cubicBezTo>
                      <a:pt x="28119" y="148265"/>
                      <a:pt x="35719" y="157162"/>
                      <a:pt x="35719" y="157162"/>
                    </a:cubicBezTo>
                    <a:cubicBezTo>
                      <a:pt x="36513" y="159543"/>
                      <a:pt x="38513" y="161830"/>
                      <a:pt x="38100" y="164306"/>
                    </a:cubicBezTo>
                    <a:cubicBezTo>
                      <a:pt x="37629" y="167129"/>
                      <a:pt x="34499" y="168835"/>
                      <a:pt x="33337" y="171450"/>
                    </a:cubicBezTo>
                    <a:cubicBezTo>
                      <a:pt x="31298" y="176037"/>
                      <a:pt x="30162" y="180975"/>
                      <a:pt x="28575" y="185737"/>
                    </a:cubicBezTo>
                    <a:cubicBezTo>
                      <a:pt x="27781" y="188118"/>
                      <a:pt x="26803" y="190446"/>
                      <a:pt x="26194" y="192881"/>
                    </a:cubicBezTo>
                    <a:cubicBezTo>
                      <a:pt x="24606" y="199231"/>
                      <a:pt x="25061" y="206485"/>
                      <a:pt x="21431" y="211931"/>
                    </a:cubicBezTo>
                    <a:cubicBezTo>
                      <a:pt x="19844" y="214312"/>
                      <a:pt x="18501" y="216876"/>
                      <a:pt x="16669" y="219075"/>
                    </a:cubicBezTo>
                    <a:cubicBezTo>
                      <a:pt x="10942" y="225948"/>
                      <a:pt x="9403" y="226300"/>
                      <a:pt x="2381" y="230981"/>
                    </a:cubicBezTo>
                    <a:cubicBezTo>
                      <a:pt x="1587" y="233362"/>
                      <a:pt x="0" y="235615"/>
                      <a:pt x="0" y="238125"/>
                    </a:cubicBezTo>
                    <a:cubicBezTo>
                      <a:pt x="0" y="246506"/>
                      <a:pt x="2307" y="252190"/>
                      <a:pt x="4762" y="259556"/>
                    </a:cubicBezTo>
                    <a:cubicBezTo>
                      <a:pt x="7599" y="290751"/>
                      <a:pt x="4372" y="277432"/>
                      <a:pt x="11906" y="300037"/>
                    </a:cubicBezTo>
                    <a:cubicBezTo>
                      <a:pt x="11906" y="300038"/>
                      <a:pt x="16668" y="314325"/>
                      <a:pt x="16669" y="314325"/>
                    </a:cubicBezTo>
                    <a:lnTo>
                      <a:pt x="23812" y="316706"/>
                    </a:lnTo>
                    <a:cubicBezTo>
                      <a:pt x="26170" y="309634"/>
                      <a:pt x="27677" y="300935"/>
                      <a:pt x="33337" y="295275"/>
                    </a:cubicBezTo>
                    <a:cubicBezTo>
                      <a:pt x="35361" y="293251"/>
                      <a:pt x="38342" y="292413"/>
                      <a:pt x="40481" y="290512"/>
                    </a:cubicBezTo>
                    <a:cubicBezTo>
                      <a:pt x="45515" y="286037"/>
                      <a:pt x="48380" y="278355"/>
                      <a:pt x="54769" y="276225"/>
                    </a:cubicBezTo>
                    <a:cubicBezTo>
                      <a:pt x="72161" y="270427"/>
                      <a:pt x="64186" y="272679"/>
                      <a:pt x="78581" y="269081"/>
                    </a:cubicBezTo>
                    <a:cubicBezTo>
                      <a:pt x="80962" y="267493"/>
                      <a:pt x="83701" y="266342"/>
                      <a:pt x="85725" y="264318"/>
                    </a:cubicBezTo>
                    <a:cubicBezTo>
                      <a:pt x="87748" y="262295"/>
                      <a:pt x="88655" y="259373"/>
                      <a:pt x="90487" y="257175"/>
                    </a:cubicBezTo>
                    <a:cubicBezTo>
                      <a:pt x="92643" y="254588"/>
                      <a:pt x="95250" y="252412"/>
                      <a:pt x="97631" y="250031"/>
                    </a:cubicBezTo>
                    <a:cubicBezTo>
                      <a:pt x="99200" y="245324"/>
                      <a:pt x="100578" y="239101"/>
                      <a:pt x="104775" y="235743"/>
                    </a:cubicBezTo>
                    <a:cubicBezTo>
                      <a:pt x="106735" y="234175"/>
                      <a:pt x="109505" y="234052"/>
                      <a:pt x="111919" y="233362"/>
                    </a:cubicBezTo>
                    <a:cubicBezTo>
                      <a:pt x="128138" y="228729"/>
                      <a:pt x="128763" y="230418"/>
                      <a:pt x="152400" y="228600"/>
                    </a:cubicBezTo>
                    <a:cubicBezTo>
                      <a:pt x="159544" y="229394"/>
                      <a:pt x="166783" y="229572"/>
                      <a:pt x="173831" y="230981"/>
                    </a:cubicBezTo>
                    <a:cubicBezTo>
                      <a:pt x="178754" y="231965"/>
                      <a:pt x="183356" y="234155"/>
                      <a:pt x="188119" y="235743"/>
                    </a:cubicBezTo>
                    <a:lnTo>
                      <a:pt x="209550" y="242887"/>
                    </a:lnTo>
                    <a:lnTo>
                      <a:pt x="230981" y="250031"/>
                    </a:lnTo>
                    <a:lnTo>
                      <a:pt x="238125" y="252412"/>
                    </a:lnTo>
                    <a:cubicBezTo>
                      <a:pt x="239712" y="254793"/>
                      <a:pt x="240863" y="257532"/>
                      <a:pt x="242887" y="259556"/>
                    </a:cubicBezTo>
                    <a:cubicBezTo>
                      <a:pt x="244911" y="261580"/>
                      <a:pt x="248146" y="262164"/>
                      <a:pt x="250031" y="264318"/>
                    </a:cubicBezTo>
                    <a:cubicBezTo>
                      <a:pt x="253800" y="268626"/>
                      <a:pt x="256381" y="273843"/>
                      <a:pt x="259556" y="278606"/>
                    </a:cubicBezTo>
                    <a:lnTo>
                      <a:pt x="264319" y="285750"/>
                    </a:lnTo>
                    <a:cubicBezTo>
                      <a:pt x="263525" y="298450"/>
                      <a:pt x="264757" y="311442"/>
                      <a:pt x="261937" y="323850"/>
                    </a:cubicBezTo>
                    <a:cubicBezTo>
                      <a:pt x="260668" y="329431"/>
                      <a:pt x="255587" y="333375"/>
                      <a:pt x="252412" y="338137"/>
                    </a:cubicBezTo>
                    <a:cubicBezTo>
                      <a:pt x="243679" y="351236"/>
                      <a:pt x="252415" y="340120"/>
                      <a:pt x="240506" y="350043"/>
                    </a:cubicBezTo>
                    <a:cubicBezTo>
                      <a:pt x="237919" y="352199"/>
                      <a:pt x="236286" y="355516"/>
                      <a:pt x="233362" y="357187"/>
                    </a:cubicBezTo>
                    <a:cubicBezTo>
                      <a:pt x="230520" y="358811"/>
                      <a:pt x="227012" y="358774"/>
                      <a:pt x="223837" y="359568"/>
                    </a:cubicBezTo>
                    <a:cubicBezTo>
                      <a:pt x="220662" y="361156"/>
                      <a:pt x="217394" y="362570"/>
                      <a:pt x="214312" y="364331"/>
                    </a:cubicBezTo>
                    <a:cubicBezTo>
                      <a:pt x="211827" y="365751"/>
                      <a:pt x="209784" y="367931"/>
                      <a:pt x="207169" y="369093"/>
                    </a:cubicBezTo>
                    <a:cubicBezTo>
                      <a:pt x="202581" y="371132"/>
                      <a:pt x="197644" y="372268"/>
                      <a:pt x="192881" y="373856"/>
                    </a:cubicBezTo>
                    <a:lnTo>
                      <a:pt x="185737" y="376237"/>
                    </a:lnTo>
                    <a:lnTo>
                      <a:pt x="171450" y="385762"/>
                    </a:lnTo>
                    <a:cubicBezTo>
                      <a:pt x="169069" y="387350"/>
                      <a:pt x="167021" y="389620"/>
                      <a:pt x="164306" y="390525"/>
                    </a:cubicBezTo>
                    <a:lnTo>
                      <a:pt x="157162" y="392906"/>
                    </a:lnTo>
                    <a:cubicBezTo>
                      <a:pt x="140073" y="404299"/>
                      <a:pt x="146922" y="398384"/>
                      <a:pt x="135731" y="409575"/>
                    </a:cubicBezTo>
                    <a:cubicBezTo>
                      <a:pt x="130619" y="424911"/>
                      <a:pt x="132032" y="417546"/>
                      <a:pt x="135731" y="445293"/>
                    </a:cubicBezTo>
                    <a:cubicBezTo>
                      <a:pt x="136063" y="447781"/>
                      <a:pt x="136720" y="450348"/>
                      <a:pt x="138112" y="452437"/>
                    </a:cubicBezTo>
                    <a:cubicBezTo>
                      <a:pt x="142589" y="459152"/>
                      <a:pt x="153867" y="465321"/>
                      <a:pt x="159544" y="469106"/>
                    </a:cubicBezTo>
                    <a:lnTo>
                      <a:pt x="166687" y="473868"/>
                    </a:lnTo>
                    <a:cubicBezTo>
                      <a:pt x="183356" y="473074"/>
                      <a:pt x="200064" y="472873"/>
                      <a:pt x="216694" y="471487"/>
                    </a:cubicBezTo>
                    <a:cubicBezTo>
                      <a:pt x="219195" y="471279"/>
                      <a:pt x="221592" y="470228"/>
                      <a:pt x="223837" y="469106"/>
                    </a:cubicBezTo>
                    <a:cubicBezTo>
                      <a:pt x="226397" y="467826"/>
                      <a:pt x="228600" y="465931"/>
                      <a:pt x="230981" y="464343"/>
                    </a:cubicBezTo>
                    <a:cubicBezTo>
                      <a:pt x="232569" y="461962"/>
                      <a:pt x="233720" y="459224"/>
                      <a:pt x="235744" y="457200"/>
                    </a:cubicBezTo>
                    <a:cubicBezTo>
                      <a:pt x="237768" y="455176"/>
                      <a:pt x="241370" y="454864"/>
                      <a:pt x="242887" y="452437"/>
                    </a:cubicBezTo>
                    <a:cubicBezTo>
                      <a:pt x="254584" y="433721"/>
                      <a:pt x="239817" y="440762"/>
                      <a:pt x="254794" y="435768"/>
                    </a:cubicBezTo>
                    <a:cubicBezTo>
                      <a:pt x="263524" y="422673"/>
                      <a:pt x="254794" y="433784"/>
                      <a:pt x="266700" y="423862"/>
                    </a:cubicBezTo>
                    <a:cubicBezTo>
                      <a:pt x="269287" y="421706"/>
                      <a:pt x="271257" y="418874"/>
                      <a:pt x="273844" y="416718"/>
                    </a:cubicBezTo>
                    <a:cubicBezTo>
                      <a:pt x="276042" y="414886"/>
                      <a:pt x="278357" y="413083"/>
                      <a:pt x="280987" y="411956"/>
                    </a:cubicBezTo>
                    <a:cubicBezTo>
                      <a:pt x="283995" y="410667"/>
                      <a:pt x="287250" y="409836"/>
                      <a:pt x="290512" y="409575"/>
                    </a:cubicBezTo>
                    <a:cubicBezTo>
                      <a:pt x="307147" y="408244"/>
                      <a:pt x="323850" y="407987"/>
                      <a:pt x="340519" y="407193"/>
                    </a:cubicBezTo>
                    <a:cubicBezTo>
                      <a:pt x="357330" y="395986"/>
                      <a:pt x="345907" y="406319"/>
                      <a:pt x="350044" y="369093"/>
                    </a:cubicBezTo>
                    <a:cubicBezTo>
                      <a:pt x="350405" y="365840"/>
                      <a:pt x="351715" y="362763"/>
                      <a:pt x="352425" y="359568"/>
                    </a:cubicBezTo>
                    <a:cubicBezTo>
                      <a:pt x="355858" y="344120"/>
                      <a:pt x="352214" y="351549"/>
                      <a:pt x="359569" y="340518"/>
                    </a:cubicBezTo>
                    <a:cubicBezTo>
                      <a:pt x="365552" y="322568"/>
                      <a:pt x="357482" y="344691"/>
                      <a:pt x="366712" y="326231"/>
                    </a:cubicBezTo>
                    <a:cubicBezTo>
                      <a:pt x="367835" y="323986"/>
                      <a:pt x="367319" y="320862"/>
                      <a:pt x="369094" y="319087"/>
                    </a:cubicBezTo>
                    <a:cubicBezTo>
                      <a:pt x="373141" y="315040"/>
                      <a:pt x="378619" y="312737"/>
                      <a:pt x="383381" y="309562"/>
                    </a:cubicBezTo>
                    <a:lnTo>
                      <a:pt x="390525" y="304800"/>
                    </a:lnTo>
                    <a:cubicBezTo>
                      <a:pt x="408781" y="305594"/>
                      <a:pt x="427061" y="305966"/>
                      <a:pt x="445294" y="307181"/>
                    </a:cubicBezTo>
                    <a:cubicBezTo>
                      <a:pt x="450894" y="307554"/>
                      <a:pt x="456803" y="305196"/>
                      <a:pt x="461962" y="309562"/>
                    </a:cubicBezTo>
                    <a:cubicBezTo>
                      <a:pt x="467121" y="313928"/>
                      <a:pt x="471487" y="329010"/>
                      <a:pt x="476250" y="333375"/>
                    </a:cubicBezTo>
                    <a:cubicBezTo>
                      <a:pt x="481013" y="337740"/>
                      <a:pt x="485776" y="336946"/>
                      <a:pt x="490538" y="335755"/>
                    </a:cubicBezTo>
                    <a:cubicBezTo>
                      <a:pt x="495300" y="334564"/>
                      <a:pt x="500856" y="329406"/>
                      <a:pt x="504825" y="326231"/>
                    </a:cubicBezTo>
                    <a:cubicBezTo>
                      <a:pt x="508794" y="323056"/>
                      <a:pt x="511970" y="318294"/>
                      <a:pt x="514351" y="316706"/>
                    </a:cubicBezTo>
                    <a:cubicBezTo>
                      <a:pt x="522645" y="317627"/>
                      <a:pt x="519510" y="314722"/>
                      <a:pt x="523875" y="314325"/>
                    </a:cubicBezTo>
                    <a:cubicBezTo>
                      <a:pt x="528240" y="313928"/>
                      <a:pt x="533400" y="311547"/>
                      <a:pt x="540544" y="314325"/>
                    </a:cubicBezTo>
                    <a:cubicBezTo>
                      <a:pt x="547688" y="317103"/>
                      <a:pt x="548787" y="325010"/>
                      <a:pt x="566737" y="330993"/>
                    </a:cubicBezTo>
                    <a:cubicBezTo>
                      <a:pt x="569118" y="332581"/>
                      <a:pt x="573484" y="336947"/>
                      <a:pt x="581025" y="338138"/>
                    </a:cubicBezTo>
                    <a:cubicBezTo>
                      <a:pt x="588566" y="339329"/>
                      <a:pt x="606028" y="336550"/>
                      <a:pt x="611981" y="338137"/>
                    </a:cubicBezTo>
                    <a:cubicBezTo>
                      <a:pt x="617934" y="339724"/>
                      <a:pt x="612775" y="346868"/>
                      <a:pt x="616744" y="347662"/>
                    </a:cubicBezTo>
                    <a:cubicBezTo>
                      <a:pt x="622411" y="364664"/>
                      <a:pt x="629235" y="335352"/>
                      <a:pt x="640556" y="342900"/>
                    </a:cubicBezTo>
                    <a:cubicBezTo>
                      <a:pt x="647527" y="341738"/>
                      <a:pt x="656836" y="342194"/>
                      <a:pt x="661987" y="335756"/>
                    </a:cubicBezTo>
                    <a:cubicBezTo>
                      <a:pt x="671223" y="324211"/>
                      <a:pt x="655928" y="331426"/>
                      <a:pt x="671512" y="326231"/>
                    </a:cubicBezTo>
                    <a:cubicBezTo>
                      <a:pt x="676559" y="321184"/>
                      <a:pt x="686297" y="310511"/>
                      <a:pt x="692944" y="309562"/>
                    </a:cubicBezTo>
                    <a:lnTo>
                      <a:pt x="709612" y="307181"/>
                    </a:lnTo>
                    <a:cubicBezTo>
                      <a:pt x="722765" y="302796"/>
                      <a:pt x="724444" y="301411"/>
                      <a:pt x="738187" y="300037"/>
                    </a:cubicBezTo>
                    <a:cubicBezTo>
                      <a:pt x="757208" y="298135"/>
                      <a:pt x="795337" y="295275"/>
                      <a:pt x="795337" y="295275"/>
                    </a:cubicBezTo>
                    <a:cubicBezTo>
                      <a:pt x="798512" y="294481"/>
                      <a:pt x="801798" y="294042"/>
                      <a:pt x="804862" y="292893"/>
                    </a:cubicBezTo>
                    <a:cubicBezTo>
                      <a:pt x="808186" y="291647"/>
                      <a:pt x="810877" y="288658"/>
                      <a:pt x="814387" y="288131"/>
                    </a:cubicBezTo>
                    <a:cubicBezTo>
                      <a:pt x="826971" y="286244"/>
                      <a:pt x="839787" y="286544"/>
                      <a:pt x="852487" y="285750"/>
                    </a:cubicBezTo>
                    <a:cubicBezTo>
                      <a:pt x="854868" y="283369"/>
                      <a:pt x="857563" y="281264"/>
                      <a:pt x="859631" y="278606"/>
                    </a:cubicBezTo>
                    <a:cubicBezTo>
                      <a:pt x="863145" y="274088"/>
                      <a:pt x="865874" y="269007"/>
                      <a:pt x="869156" y="264318"/>
                    </a:cubicBezTo>
                    <a:cubicBezTo>
                      <a:pt x="871432" y="261067"/>
                      <a:pt x="873919" y="257968"/>
                      <a:pt x="876300" y="254793"/>
                    </a:cubicBezTo>
                    <a:cubicBezTo>
                      <a:pt x="877094" y="250824"/>
                      <a:pt x="877803" y="246838"/>
                      <a:pt x="878681" y="242887"/>
                    </a:cubicBezTo>
                    <a:cubicBezTo>
                      <a:pt x="879391" y="239692"/>
                      <a:pt x="881062" y="236635"/>
                      <a:pt x="881062" y="233362"/>
                    </a:cubicBezTo>
                    <a:cubicBezTo>
                      <a:pt x="881062" y="230089"/>
                      <a:pt x="879475" y="227012"/>
                      <a:pt x="878681" y="223837"/>
                    </a:cubicBezTo>
                    <a:cubicBezTo>
                      <a:pt x="854075" y="224631"/>
                      <a:pt x="829401" y="224228"/>
                      <a:pt x="804862" y="226218"/>
                    </a:cubicBezTo>
                    <a:cubicBezTo>
                      <a:pt x="799858" y="226624"/>
                      <a:pt x="795337" y="229393"/>
                      <a:pt x="790575" y="230981"/>
                    </a:cubicBezTo>
                    <a:cubicBezTo>
                      <a:pt x="778855" y="234888"/>
                      <a:pt x="785899" y="232951"/>
                      <a:pt x="769144" y="235743"/>
                    </a:cubicBezTo>
                    <a:cubicBezTo>
                      <a:pt x="766763" y="236537"/>
                      <a:pt x="764414" y="237435"/>
                      <a:pt x="762000" y="238125"/>
                    </a:cubicBezTo>
                    <a:cubicBezTo>
                      <a:pt x="758853" y="239024"/>
                      <a:pt x="755138" y="238604"/>
                      <a:pt x="752475" y="240506"/>
                    </a:cubicBezTo>
                    <a:cubicBezTo>
                      <a:pt x="749245" y="242813"/>
                      <a:pt x="748137" y="247225"/>
                      <a:pt x="745331" y="250031"/>
                    </a:cubicBezTo>
                    <a:cubicBezTo>
                      <a:pt x="743307" y="252055"/>
                      <a:pt x="740502" y="253110"/>
                      <a:pt x="738187" y="254793"/>
                    </a:cubicBezTo>
                    <a:cubicBezTo>
                      <a:pt x="734722" y="257313"/>
                      <a:pt x="717997" y="271747"/>
                      <a:pt x="709612" y="273843"/>
                    </a:cubicBezTo>
                    <a:cubicBezTo>
                      <a:pt x="703404" y="275395"/>
                      <a:pt x="696912" y="275431"/>
                      <a:pt x="690562" y="276225"/>
                    </a:cubicBezTo>
                    <a:cubicBezTo>
                      <a:pt x="665956" y="275431"/>
                      <a:pt x="641268" y="276007"/>
                      <a:pt x="616744" y="273843"/>
                    </a:cubicBezTo>
                    <a:cubicBezTo>
                      <a:pt x="610461" y="273289"/>
                      <a:pt x="607945" y="265667"/>
                      <a:pt x="604837" y="261937"/>
                    </a:cubicBezTo>
                    <a:cubicBezTo>
                      <a:pt x="592771" y="247457"/>
                      <a:pt x="601744" y="262892"/>
                      <a:pt x="592931" y="245268"/>
                    </a:cubicBezTo>
                    <a:cubicBezTo>
                      <a:pt x="585500" y="215542"/>
                      <a:pt x="594991" y="252473"/>
                      <a:pt x="588169" y="228600"/>
                    </a:cubicBezTo>
                    <a:cubicBezTo>
                      <a:pt x="587270" y="225453"/>
                      <a:pt x="587251" y="222002"/>
                      <a:pt x="585787" y="219075"/>
                    </a:cubicBezTo>
                    <a:cubicBezTo>
                      <a:pt x="583980" y="215460"/>
                      <a:pt x="575208" y="205055"/>
                      <a:pt x="571500" y="202406"/>
                    </a:cubicBezTo>
                    <a:cubicBezTo>
                      <a:pt x="568611" y="200343"/>
                      <a:pt x="565271" y="198961"/>
                      <a:pt x="561975" y="197643"/>
                    </a:cubicBezTo>
                    <a:cubicBezTo>
                      <a:pt x="557314" y="195779"/>
                      <a:pt x="547687" y="192881"/>
                      <a:pt x="547687" y="192881"/>
                    </a:cubicBezTo>
                    <a:cubicBezTo>
                      <a:pt x="546100" y="190500"/>
                      <a:pt x="544087" y="188352"/>
                      <a:pt x="542925" y="185737"/>
                    </a:cubicBezTo>
                    <a:cubicBezTo>
                      <a:pt x="540886" y="181150"/>
                      <a:pt x="538162" y="171450"/>
                      <a:pt x="538162" y="171450"/>
                    </a:cubicBezTo>
                    <a:cubicBezTo>
                      <a:pt x="538956" y="165100"/>
                      <a:pt x="538860" y="158574"/>
                      <a:pt x="540544" y="152400"/>
                    </a:cubicBezTo>
                    <a:cubicBezTo>
                      <a:pt x="541297" y="149639"/>
                      <a:pt x="543623" y="147571"/>
                      <a:pt x="545306" y="145256"/>
                    </a:cubicBezTo>
                    <a:cubicBezTo>
                      <a:pt x="549975" y="138837"/>
                      <a:pt x="552495" y="129756"/>
                      <a:pt x="559594" y="126206"/>
                    </a:cubicBezTo>
                    <a:cubicBezTo>
                      <a:pt x="568233" y="121886"/>
                      <a:pt x="577559" y="117723"/>
                      <a:pt x="583406" y="109537"/>
                    </a:cubicBezTo>
                    <a:cubicBezTo>
                      <a:pt x="587086" y="104386"/>
                      <a:pt x="588606" y="98700"/>
                      <a:pt x="590550" y="92868"/>
                    </a:cubicBezTo>
                    <a:cubicBezTo>
                      <a:pt x="589425" y="88366"/>
                      <a:pt x="588280" y="79246"/>
                      <a:pt x="583406" y="76200"/>
                    </a:cubicBezTo>
                    <a:cubicBezTo>
                      <a:pt x="579149" y="73539"/>
                      <a:pt x="573296" y="74221"/>
                      <a:pt x="569119" y="71437"/>
                    </a:cubicBezTo>
                    <a:cubicBezTo>
                      <a:pt x="566738" y="69850"/>
                      <a:pt x="564590" y="67837"/>
                      <a:pt x="561975" y="66675"/>
                    </a:cubicBezTo>
                    <a:cubicBezTo>
                      <a:pt x="547167" y="60094"/>
                      <a:pt x="541484" y="61292"/>
                      <a:pt x="523875" y="59531"/>
                    </a:cubicBezTo>
                    <a:cubicBezTo>
                      <a:pt x="521494" y="57943"/>
                      <a:pt x="518616" y="56922"/>
                      <a:pt x="516731" y="54768"/>
                    </a:cubicBezTo>
                    <a:cubicBezTo>
                      <a:pt x="512962" y="50461"/>
                      <a:pt x="507206" y="40481"/>
                      <a:pt x="507206" y="40481"/>
                    </a:cubicBezTo>
                    <a:cubicBezTo>
                      <a:pt x="506412" y="38100"/>
                      <a:pt x="506217" y="35426"/>
                      <a:pt x="504825" y="33337"/>
                    </a:cubicBezTo>
                    <a:cubicBezTo>
                      <a:pt x="497524" y="22385"/>
                      <a:pt x="495819" y="27644"/>
                      <a:pt x="483394" y="21431"/>
                    </a:cubicBezTo>
                    <a:cubicBezTo>
                      <a:pt x="468718" y="14093"/>
                      <a:pt x="466000" y="12075"/>
                      <a:pt x="452437" y="7143"/>
                    </a:cubicBezTo>
                    <a:cubicBezTo>
                      <a:pt x="447719" y="5427"/>
                      <a:pt x="443119" y="3091"/>
                      <a:pt x="438150" y="2381"/>
                    </a:cubicBezTo>
                    <a:lnTo>
                      <a:pt x="421481" y="0"/>
                    </a:lnTo>
                    <a:cubicBezTo>
                      <a:pt x="414337" y="794"/>
                      <a:pt x="406724" y="-288"/>
                      <a:pt x="400050" y="2381"/>
                    </a:cubicBezTo>
                    <a:cubicBezTo>
                      <a:pt x="397719" y="3313"/>
                      <a:pt x="398051" y="7044"/>
                      <a:pt x="397669" y="9525"/>
                    </a:cubicBezTo>
                    <a:cubicBezTo>
                      <a:pt x="396456" y="17409"/>
                      <a:pt x="397810" y="25769"/>
                      <a:pt x="395287" y="33337"/>
                    </a:cubicBezTo>
                    <a:cubicBezTo>
                      <a:pt x="393922" y="37433"/>
                      <a:pt x="383960" y="39001"/>
                      <a:pt x="381000" y="40481"/>
                    </a:cubicBezTo>
                    <a:cubicBezTo>
                      <a:pt x="378440" y="41761"/>
                      <a:pt x="376486" y="44116"/>
                      <a:pt x="373856" y="45243"/>
                    </a:cubicBezTo>
                    <a:cubicBezTo>
                      <a:pt x="371633" y="46196"/>
                      <a:pt x="353655" y="49965"/>
                      <a:pt x="352425" y="50006"/>
                    </a:cubicBezTo>
                    <a:cubicBezTo>
                      <a:pt x="308786" y="51460"/>
                      <a:pt x="265112" y="51593"/>
                      <a:pt x="221456" y="52387"/>
                    </a:cubicBezTo>
                    <a:cubicBezTo>
                      <a:pt x="218281" y="53975"/>
                      <a:pt x="214703" y="54932"/>
                      <a:pt x="211931" y="57150"/>
                    </a:cubicBezTo>
                    <a:cubicBezTo>
                      <a:pt x="206672" y="61357"/>
                      <a:pt x="197644" y="71437"/>
                      <a:pt x="197644" y="71437"/>
                    </a:cubicBezTo>
                    <a:cubicBezTo>
                      <a:pt x="191981" y="88422"/>
                      <a:pt x="200010" y="67889"/>
                      <a:pt x="188119" y="85725"/>
                    </a:cubicBezTo>
                    <a:cubicBezTo>
                      <a:pt x="186727" y="87813"/>
                      <a:pt x="186956" y="90674"/>
                      <a:pt x="185737" y="92868"/>
                    </a:cubicBezTo>
                    <a:cubicBezTo>
                      <a:pt x="182957" y="97872"/>
                      <a:pt x="179387" y="102393"/>
                      <a:pt x="176212" y="107156"/>
                    </a:cubicBezTo>
                    <a:cubicBezTo>
                      <a:pt x="174625" y="109537"/>
                      <a:pt x="173831" y="112713"/>
                      <a:pt x="171450" y="114300"/>
                    </a:cubicBezTo>
                    <a:cubicBezTo>
                      <a:pt x="169069" y="115887"/>
                      <a:pt x="166479" y="117200"/>
                      <a:pt x="164306" y="119062"/>
                    </a:cubicBezTo>
                    <a:cubicBezTo>
                      <a:pt x="160897" y="121984"/>
                      <a:pt x="158287" y="125782"/>
                      <a:pt x="154781" y="128587"/>
                    </a:cubicBezTo>
                    <a:cubicBezTo>
                      <a:pt x="150312" y="132163"/>
                      <a:pt x="146183" y="137480"/>
                      <a:pt x="140494" y="138112"/>
                    </a:cubicBezTo>
                    <a:lnTo>
                      <a:pt x="119062" y="140493"/>
                    </a:lnTo>
                    <a:cubicBezTo>
                      <a:pt x="107950" y="139699"/>
                      <a:pt x="96600" y="140529"/>
                      <a:pt x="85725" y="138112"/>
                    </a:cubicBezTo>
                    <a:cubicBezTo>
                      <a:pt x="73582" y="135413"/>
                      <a:pt x="78639" y="129826"/>
                      <a:pt x="71437" y="123825"/>
                    </a:cubicBezTo>
                    <a:cubicBezTo>
                      <a:pt x="68710" y="121553"/>
                      <a:pt x="65087" y="120650"/>
                      <a:pt x="61912" y="119062"/>
                    </a:cubicBezTo>
                    <a:cubicBezTo>
                      <a:pt x="60325" y="116681"/>
                      <a:pt x="58570" y="114403"/>
                      <a:pt x="57150" y="111918"/>
                    </a:cubicBezTo>
                    <a:cubicBezTo>
                      <a:pt x="55389" y="108836"/>
                      <a:pt x="54897" y="104903"/>
                      <a:pt x="52387" y="102393"/>
                    </a:cubicBezTo>
                    <a:cubicBezTo>
                      <a:pt x="50612" y="100618"/>
                      <a:pt x="47746" y="100204"/>
                      <a:pt x="45244" y="100012"/>
                    </a:cubicBezTo>
                    <a:cubicBezTo>
                      <a:pt x="37330" y="99403"/>
                      <a:pt x="26987" y="116681"/>
                      <a:pt x="23812" y="123825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2597811" y="5198269"/>
                <a:ext cx="1646733" cy="941363"/>
              </a:xfrm>
              <a:custGeom>
                <a:avLst/>
                <a:gdLst>
                  <a:gd name="connsiteX0" fmla="*/ 371608 w 1646733"/>
                  <a:gd name="connsiteY0" fmla="*/ 145256 h 941363"/>
                  <a:gd name="connsiteX1" fmla="*/ 359702 w 1646733"/>
                  <a:gd name="connsiteY1" fmla="*/ 164306 h 941363"/>
                  <a:gd name="connsiteX2" fmla="*/ 357320 w 1646733"/>
                  <a:gd name="connsiteY2" fmla="*/ 173831 h 941363"/>
                  <a:gd name="connsiteX3" fmla="*/ 347795 w 1646733"/>
                  <a:gd name="connsiteY3" fmla="*/ 188119 h 941363"/>
                  <a:gd name="connsiteX4" fmla="*/ 326364 w 1646733"/>
                  <a:gd name="connsiteY4" fmla="*/ 192881 h 941363"/>
                  <a:gd name="connsiteX5" fmla="*/ 333508 w 1646733"/>
                  <a:gd name="connsiteY5" fmla="*/ 216694 h 941363"/>
                  <a:gd name="connsiteX6" fmla="*/ 338270 w 1646733"/>
                  <a:gd name="connsiteY6" fmla="*/ 223837 h 941363"/>
                  <a:gd name="connsiteX7" fmla="*/ 335889 w 1646733"/>
                  <a:gd name="connsiteY7" fmla="*/ 252412 h 941363"/>
                  <a:gd name="connsiteX8" fmla="*/ 328745 w 1646733"/>
                  <a:gd name="connsiteY8" fmla="*/ 257175 h 941363"/>
                  <a:gd name="connsiteX9" fmla="*/ 293027 w 1646733"/>
                  <a:gd name="connsiteY9" fmla="*/ 254794 h 941363"/>
                  <a:gd name="connsiteX10" fmla="*/ 285883 w 1646733"/>
                  <a:gd name="connsiteY10" fmla="*/ 252412 h 941363"/>
                  <a:gd name="connsiteX11" fmla="*/ 219208 w 1646733"/>
                  <a:gd name="connsiteY11" fmla="*/ 250031 h 941363"/>
                  <a:gd name="connsiteX12" fmla="*/ 204920 w 1646733"/>
                  <a:gd name="connsiteY12" fmla="*/ 240506 h 941363"/>
                  <a:gd name="connsiteX13" fmla="*/ 202539 w 1646733"/>
                  <a:gd name="connsiteY13" fmla="*/ 230981 h 941363"/>
                  <a:gd name="connsiteX14" fmla="*/ 190633 w 1646733"/>
                  <a:gd name="connsiteY14" fmla="*/ 219075 h 941363"/>
                  <a:gd name="connsiteX15" fmla="*/ 176345 w 1646733"/>
                  <a:gd name="connsiteY15" fmla="*/ 214312 h 941363"/>
                  <a:gd name="connsiteX16" fmla="*/ 169202 w 1646733"/>
                  <a:gd name="connsiteY16" fmla="*/ 211931 h 941363"/>
                  <a:gd name="connsiteX17" fmla="*/ 159677 w 1646733"/>
                  <a:gd name="connsiteY17" fmla="*/ 214312 h 941363"/>
                  <a:gd name="connsiteX18" fmla="*/ 157295 w 1646733"/>
                  <a:gd name="connsiteY18" fmla="*/ 221456 h 941363"/>
                  <a:gd name="connsiteX19" fmla="*/ 154914 w 1646733"/>
                  <a:gd name="connsiteY19" fmla="*/ 250031 h 941363"/>
                  <a:gd name="connsiteX20" fmla="*/ 150152 w 1646733"/>
                  <a:gd name="connsiteY20" fmla="*/ 257175 h 941363"/>
                  <a:gd name="connsiteX21" fmla="*/ 145389 w 1646733"/>
                  <a:gd name="connsiteY21" fmla="*/ 271462 h 941363"/>
                  <a:gd name="connsiteX22" fmla="*/ 147770 w 1646733"/>
                  <a:gd name="connsiteY22" fmla="*/ 283369 h 941363"/>
                  <a:gd name="connsiteX23" fmla="*/ 152533 w 1646733"/>
                  <a:gd name="connsiteY23" fmla="*/ 290512 h 941363"/>
                  <a:gd name="connsiteX24" fmla="*/ 154914 w 1646733"/>
                  <a:gd name="connsiteY24" fmla="*/ 297656 h 941363"/>
                  <a:gd name="connsiteX25" fmla="*/ 152533 w 1646733"/>
                  <a:gd name="connsiteY25" fmla="*/ 314325 h 941363"/>
                  <a:gd name="connsiteX26" fmla="*/ 150152 w 1646733"/>
                  <a:gd name="connsiteY26" fmla="*/ 321469 h 941363"/>
                  <a:gd name="connsiteX27" fmla="*/ 143008 w 1646733"/>
                  <a:gd name="connsiteY27" fmla="*/ 326231 h 941363"/>
                  <a:gd name="connsiteX28" fmla="*/ 138245 w 1646733"/>
                  <a:gd name="connsiteY28" fmla="*/ 340519 h 941363"/>
                  <a:gd name="connsiteX29" fmla="*/ 116814 w 1646733"/>
                  <a:gd name="connsiteY29" fmla="*/ 352425 h 941363"/>
                  <a:gd name="connsiteX30" fmla="*/ 83477 w 1646733"/>
                  <a:gd name="connsiteY30" fmla="*/ 354806 h 941363"/>
                  <a:gd name="connsiteX31" fmla="*/ 78714 w 1646733"/>
                  <a:gd name="connsiteY31" fmla="*/ 361950 h 941363"/>
                  <a:gd name="connsiteX32" fmla="*/ 83477 w 1646733"/>
                  <a:gd name="connsiteY32" fmla="*/ 378619 h 941363"/>
                  <a:gd name="connsiteX33" fmla="*/ 78714 w 1646733"/>
                  <a:gd name="connsiteY33" fmla="*/ 385762 h 941363"/>
                  <a:gd name="connsiteX34" fmla="*/ 71570 w 1646733"/>
                  <a:gd name="connsiteY34" fmla="*/ 388144 h 941363"/>
                  <a:gd name="connsiteX35" fmla="*/ 62045 w 1646733"/>
                  <a:gd name="connsiteY35" fmla="*/ 402431 h 941363"/>
                  <a:gd name="connsiteX36" fmla="*/ 57283 w 1646733"/>
                  <a:gd name="connsiteY36" fmla="*/ 416719 h 941363"/>
                  <a:gd name="connsiteX37" fmla="*/ 52520 w 1646733"/>
                  <a:gd name="connsiteY37" fmla="*/ 435769 h 941363"/>
                  <a:gd name="connsiteX38" fmla="*/ 42995 w 1646733"/>
                  <a:gd name="connsiteY38" fmla="*/ 450056 h 941363"/>
                  <a:gd name="connsiteX39" fmla="*/ 35852 w 1646733"/>
                  <a:gd name="connsiteY39" fmla="*/ 464344 h 941363"/>
                  <a:gd name="connsiteX40" fmla="*/ 28708 w 1646733"/>
                  <a:gd name="connsiteY40" fmla="*/ 466725 h 941363"/>
                  <a:gd name="connsiteX41" fmla="*/ 19183 w 1646733"/>
                  <a:gd name="connsiteY41" fmla="*/ 469106 h 941363"/>
                  <a:gd name="connsiteX42" fmla="*/ 2514 w 1646733"/>
                  <a:gd name="connsiteY42" fmla="*/ 473869 h 941363"/>
                  <a:gd name="connsiteX43" fmla="*/ 2514 w 1646733"/>
                  <a:gd name="connsiteY43" fmla="*/ 488156 h 941363"/>
                  <a:gd name="connsiteX44" fmla="*/ 9658 w 1646733"/>
                  <a:gd name="connsiteY44" fmla="*/ 490537 h 941363"/>
                  <a:gd name="connsiteX45" fmla="*/ 33470 w 1646733"/>
                  <a:gd name="connsiteY45" fmla="*/ 488156 h 941363"/>
                  <a:gd name="connsiteX46" fmla="*/ 54902 w 1646733"/>
                  <a:gd name="connsiteY46" fmla="*/ 490537 h 941363"/>
                  <a:gd name="connsiteX47" fmla="*/ 73952 w 1646733"/>
                  <a:gd name="connsiteY47" fmla="*/ 495300 h 941363"/>
                  <a:gd name="connsiteX48" fmla="*/ 95383 w 1646733"/>
                  <a:gd name="connsiteY48" fmla="*/ 502444 h 941363"/>
                  <a:gd name="connsiteX49" fmla="*/ 109670 w 1646733"/>
                  <a:gd name="connsiteY49" fmla="*/ 507206 h 941363"/>
                  <a:gd name="connsiteX50" fmla="*/ 145389 w 1646733"/>
                  <a:gd name="connsiteY50" fmla="*/ 519112 h 941363"/>
                  <a:gd name="connsiteX51" fmla="*/ 152533 w 1646733"/>
                  <a:gd name="connsiteY51" fmla="*/ 521494 h 941363"/>
                  <a:gd name="connsiteX52" fmla="*/ 162058 w 1646733"/>
                  <a:gd name="connsiteY52" fmla="*/ 526256 h 941363"/>
                  <a:gd name="connsiteX53" fmla="*/ 171583 w 1646733"/>
                  <a:gd name="connsiteY53" fmla="*/ 528637 h 941363"/>
                  <a:gd name="connsiteX54" fmla="*/ 185870 w 1646733"/>
                  <a:gd name="connsiteY54" fmla="*/ 533400 h 941363"/>
                  <a:gd name="connsiteX55" fmla="*/ 197777 w 1646733"/>
                  <a:gd name="connsiteY55" fmla="*/ 542925 h 941363"/>
                  <a:gd name="connsiteX56" fmla="*/ 212064 w 1646733"/>
                  <a:gd name="connsiteY56" fmla="*/ 557212 h 941363"/>
                  <a:gd name="connsiteX57" fmla="*/ 219208 w 1646733"/>
                  <a:gd name="connsiteY57" fmla="*/ 564356 h 941363"/>
                  <a:gd name="connsiteX58" fmla="*/ 226352 w 1646733"/>
                  <a:gd name="connsiteY58" fmla="*/ 569119 h 941363"/>
                  <a:gd name="connsiteX59" fmla="*/ 238258 w 1646733"/>
                  <a:gd name="connsiteY59" fmla="*/ 581025 h 941363"/>
                  <a:gd name="connsiteX60" fmla="*/ 245402 w 1646733"/>
                  <a:gd name="connsiteY60" fmla="*/ 588169 h 941363"/>
                  <a:gd name="connsiteX61" fmla="*/ 259689 w 1646733"/>
                  <a:gd name="connsiteY61" fmla="*/ 597694 h 941363"/>
                  <a:gd name="connsiteX62" fmla="*/ 273977 w 1646733"/>
                  <a:gd name="connsiteY62" fmla="*/ 609600 h 941363"/>
                  <a:gd name="connsiteX63" fmla="*/ 283502 w 1646733"/>
                  <a:gd name="connsiteY63" fmla="*/ 623887 h 941363"/>
                  <a:gd name="connsiteX64" fmla="*/ 288264 w 1646733"/>
                  <a:gd name="connsiteY64" fmla="*/ 631031 h 941363"/>
                  <a:gd name="connsiteX65" fmla="*/ 309695 w 1646733"/>
                  <a:gd name="connsiteY65" fmla="*/ 650081 h 941363"/>
                  <a:gd name="connsiteX66" fmla="*/ 314458 w 1646733"/>
                  <a:gd name="connsiteY66" fmla="*/ 657225 h 941363"/>
                  <a:gd name="connsiteX67" fmla="*/ 321602 w 1646733"/>
                  <a:gd name="connsiteY67" fmla="*/ 664369 h 941363"/>
                  <a:gd name="connsiteX68" fmla="*/ 328745 w 1646733"/>
                  <a:gd name="connsiteY68" fmla="*/ 678656 h 941363"/>
                  <a:gd name="connsiteX69" fmla="*/ 335889 w 1646733"/>
                  <a:gd name="connsiteY69" fmla="*/ 683419 h 941363"/>
                  <a:gd name="connsiteX70" fmla="*/ 350177 w 1646733"/>
                  <a:gd name="connsiteY70" fmla="*/ 688181 h 941363"/>
                  <a:gd name="connsiteX71" fmla="*/ 364464 w 1646733"/>
                  <a:gd name="connsiteY71" fmla="*/ 683419 h 941363"/>
                  <a:gd name="connsiteX72" fmla="*/ 373989 w 1646733"/>
                  <a:gd name="connsiteY72" fmla="*/ 681037 h 941363"/>
                  <a:gd name="connsiteX73" fmla="*/ 388277 w 1646733"/>
                  <a:gd name="connsiteY73" fmla="*/ 676275 h 941363"/>
                  <a:gd name="connsiteX74" fmla="*/ 404945 w 1646733"/>
                  <a:gd name="connsiteY74" fmla="*/ 671512 h 941363"/>
                  <a:gd name="connsiteX75" fmla="*/ 409708 w 1646733"/>
                  <a:gd name="connsiteY75" fmla="*/ 664369 h 941363"/>
                  <a:gd name="connsiteX76" fmla="*/ 412089 w 1646733"/>
                  <a:gd name="connsiteY76" fmla="*/ 657225 h 941363"/>
                  <a:gd name="connsiteX77" fmla="*/ 421614 w 1646733"/>
                  <a:gd name="connsiteY77" fmla="*/ 642937 h 941363"/>
                  <a:gd name="connsiteX78" fmla="*/ 423995 w 1646733"/>
                  <a:gd name="connsiteY78" fmla="*/ 635794 h 941363"/>
                  <a:gd name="connsiteX79" fmla="*/ 440664 w 1646733"/>
                  <a:gd name="connsiteY79" fmla="*/ 628650 h 941363"/>
                  <a:gd name="connsiteX80" fmla="*/ 459714 w 1646733"/>
                  <a:gd name="connsiteY80" fmla="*/ 631031 h 941363"/>
                  <a:gd name="connsiteX81" fmla="*/ 474002 w 1646733"/>
                  <a:gd name="connsiteY81" fmla="*/ 635794 h 941363"/>
                  <a:gd name="connsiteX82" fmla="*/ 497814 w 1646733"/>
                  <a:gd name="connsiteY82" fmla="*/ 638175 h 941363"/>
                  <a:gd name="connsiteX83" fmla="*/ 519245 w 1646733"/>
                  <a:gd name="connsiteY83" fmla="*/ 635794 h 941363"/>
                  <a:gd name="connsiteX84" fmla="*/ 526389 w 1646733"/>
                  <a:gd name="connsiteY84" fmla="*/ 633412 h 941363"/>
                  <a:gd name="connsiteX85" fmla="*/ 531152 w 1646733"/>
                  <a:gd name="connsiteY85" fmla="*/ 626269 h 941363"/>
                  <a:gd name="connsiteX86" fmla="*/ 533533 w 1646733"/>
                  <a:gd name="connsiteY86" fmla="*/ 619125 h 941363"/>
                  <a:gd name="connsiteX87" fmla="*/ 538295 w 1646733"/>
                  <a:gd name="connsiteY87" fmla="*/ 592931 h 941363"/>
                  <a:gd name="connsiteX88" fmla="*/ 543058 w 1646733"/>
                  <a:gd name="connsiteY88" fmla="*/ 585787 h 941363"/>
                  <a:gd name="connsiteX89" fmla="*/ 550202 w 1646733"/>
                  <a:gd name="connsiteY89" fmla="*/ 583406 h 941363"/>
                  <a:gd name="connsiteX90" fmla="*/ 583539 w 1646733"/>
                  <a:gd name="connsiteY90" fmla="*/ 581025 h 941363"/>
                  <a:gd name="connsiteX91" fmla="*/ 607352 w 1646733"/>
                  <a:gd name="connsiteY91" fmla="*/ 583406 h 941363"/>
                  <a:gd name="connsiteX92" fmla="*/ 614495 w 1646733"/>
                  <a:gd name="connsiteY92" fmla="*/ 585787 h 941363"/>
                  <a:gd name="connsiteX93" fmla="*/ 619258 w 1646733"/>
                  <a:gd name="connsiteY93" fmla="*/ 592931 h 941363"/>
                  <a:gd name="connsiteX94" fmla="*/ 626402 w 1646733"/>
                  <a:gd name="connsiteY94" fmla="*/ 597694 h 941363"/>
                  <a:gd name="connsiteX95" fmla="*/ 631164 w 1646733"/>
                  <a:gd name="connsiteY95" fmla="*/ 590550 h 941363"/>
                  <a:gd name="connsiteX96" fmla="*/ 635927 w 1646733"/>
                  <a:gd name="connsiteY96" fmla="*/ 571500 h 941363"/>
                  <a:gd name="connsiteX97" fmla="*/ 640689 w 1646733"/>
                  <a:gd name="connsiteY97" fmla="*/ 557212 h 941363"/>
                  <a:gd name="connsiteX98" fmla="*/ 654977 w 1646733"/>
                  <a:gd name="connsiteY98" fmla="*/ 545306 h 941363"/>
                  <a:gd name="connsiteX99" fmla="*/ 662120 w 1646733"/>
                  <a:gd name="connsiteY99" fmla="*/ 542925 h 941363"/>
                  <a:gd name="connsiteX100" fmla="*/ 690695 w 1646733"/>
                  <a:gd name="connsiteY100" fmla="*/ 528637 h 941363"/>
                  <a:gd name="connsiteX101" fmla="*/ 697839 w 1646733"/>
                  <a:gd name="connsiteY101" fmla="*/ 526256 h 941363"/>
                  <a:gd name="connsiteX102" fmla="*/ 740702 w 1646733"/>
                  <a:gd name="connsiteY102" fmla="*/ 528637 h 941363"/>
                  <a:gd name="connsiteX103" fmla="*/ 743083 w 1646733"/>
                  <a:gd name="connsiteY103" fmla="*/ 535781 h 941363"/>
                  <a:gd name="connsiteX104" fmla="*/ 747845 w 1646733"/>
                  <a:gd name="connsiteY104" fmla="*/ 554831 h 941363"/>
                  <a:gd name="connsiteX105" fmla="*/ 750227 w 1646733"/>
                  <a:gd name="connsiteY105" fmla="*/ 585787 h 941363"/>
                  <a:gd name="connsiteX106" fmla="*/ 752608 w 1646733"/>
                  <a:gd name="connsiteY106" fmla="*/ 595312 h 941363"/>
                  <a:gd name="connsiteX107" fmla="*/ 759752 w 1646733"/>
                  <a:gd name="connsiteY107" fmla="*/ 597694 h 941363"/>
                  <a:gd name="connsiteX108" fmla="*/ 764514 w 1646733"/>
                  <a:gd name="connsiteY108" fmla="*/ 607219 h 941363"/>
                  <a:gd name="connsiteX109" fmla="*/ 778802 w 1646733"/>
                  <a:gd name="connsiteY109" fmla="*/ 621506 h 941363"/>
                  <a:gd name="connsiteX110" fmla="*/ 778802 w 1646733"/>
                  <a:gd name="connsiteY110" fmla="*/ 661987 h 941363"/>
                  <a:gd name="connsiteX111" fmla="*/ 774039 w 1646733"/>
                  <a:gd name="connsiteY111" fmla="*/ 669131 h 941363"/>
                  <a:gd name="connsiteX112" fmla="*/ 764514 w 1646733"/>
                  <a:gd name="connsiteY112" fmla="*/ 681037 h 941363"/>
                  <a:gd name="connsiteX113" fmla="*/ 762133 w 1646733"/>
                  <a:gd name="connsiteY113" fmla="*/ 688181 h 941363"/>
                  <a:gd name="connsiteX114" fmla="*/ 757370 w 1646733"/>
                  <a:gd name="connsiteY114" fmla="*/ 695325 h 941363"/>
                  <a:gd name="connsiteX115" fmla="*/ 752608 w 1646733"/>
                  <a:gd name="connsiteY115" fmla="*/ 709612 h 941363"/>
                  <a:gd name="connsiteX116" fmla="*/ 740702 w 1646733"/>
                  <a:gd name="connsiteY116" fmla="*/ 731044 h 941363"/>
                  <a:gd name="connsiteX117" fmla="*/ 733558 w 1646733"/>
                  <a:gd name="connsiteY117" fmla="*/ 733425 h 941363"/>
                  <a:gd name="connsiteX118" fmla="*/ 731177 w 1646733"/>
                  <a:gd name="connsiteY118" fmla="*/ 769144 h 941363"/>
                  <a:gd name="connsiteX119" fmla="*/ 752608 w 1646733"/>
                  <a:gd name="connsiteY119" fmla="*/ 788194 h 941363"/>
                  <a:gd name="connsiteX120" fmla="*/ 757370 w 1646733"/>
                  <a:gd name="connsiteY120" fmla="*/ 795337 h 941363"/>
                  <a:gd name="connsiteX121" fmla="*/ 790708 w 1646733"/>
                  <a:gd name="connsiteY121" fmla="*/ 804862 h 941363"/>
                  <a:gd name="connsiteX122" fmla="*/ 797852 w 1646733"/>
                  <a:gd name="connsiteY122" fmla="*/ 809625 h 941363"/>
                  <a:gd name="connsiteX123" fmla="*/ 800233 w 1646733"/>
                  <a:gd name="connsiteY123" fmla="*/ 816769 h 941363"/>
                  <a:gd name="connsiteX124" fmla="*/ 807377 w 1646733"/>
                  <a:gd name="connsiteY124" fmla="*/ 812006 h 941363"/>
                  <a:gd name="connsiteX125" fmla="*/ 814520 w 1646733"/>
                  <a:gd name="connsiteY125" fmla="*/ 809625 h 941363"/>
                  <a:gd name="connsiteX126" fmla="*/ 850239 w 1646733"/>
                  <a:gd name="connsiteY126" fmla="*/ 812006 h 941363"/>
                  <a:gd name="connsiteX127" fmla="*/ 852620 w 1646733"/>
                  <a:gd name="connsiteY127" fmla="*/ 831056 h 941363"/>
                  <a:gd name="connsiteX128" fmla="*/ 840714 w 1646733"/>
                  <a:gd name="connsiteY128" fmla="*/ 852487 h 941363"/>
                  <a:gd name="connsiteX129" fmla="*/ 833570 w 1646733"/>
                  <a:gd name="connsiteY129" fmla="*/ 857250 h 941363"/>
                  <a:gd name="connsiteX130" fmla="*/ 821664 w 1646733"/>
                  <a:gd name="connsiteY130" fmla="*/ 871537 h 941363"/>
                  <a:gd name="connsiteX131" fmla="*/ 814520 w 1646733"/>
                  <a:gd name="connsiteY131" fmla="*/ 876300 h 941363"/>
                  <a:gd name="connsiteX132" fmla="*/ 807377 w 1646733"/>
                  <a:gd name="connsiteY132" fmla="*/ 890587 h 941363"/>
                  <a:gd name="connsiteX133" fmla="*/ 802614 w 1646733"/>
                  <a:gd name="connsiteY133" fmla="*/ 897731 h 941363"/>
                  <a:gd name="connsiteX134" fmla="*/ 793089 w 1646733"/>
                  <a:gd name="connsiteY134" fmla="*/ 912019 h 941363"/>
                  <a:gd name="connsiteX135" fmla="*/ 783564 w 1646733"/>
                  <a:gd name="connsiteY135" fmla="*/ 926306 h 941363"/>
                  <a:gd name="connsiteX136" fmla="*/ 781183 w 1646733"/>
                  <a:gd name="connsiteY136" fmla="*/ 938212 h 941363"/>
                  <a:gd name="connsiteX137" fmla="*/ 795470 w 1646733"/>
                  <a:gd name="connsiteY137" fmla="*/ 935831 h 941363"/>
                  <a:gd name="connsiteX138" fmla="*/ 812139 w 1646733"/>
                  <a:gd name="connsiteY138" fmla="*/ 914400 h 941363"/>
                  <a:gd name="connsiteX139" fmla="*/ 819283 w 1646733"/>
                  <a:gd name="connsiteY139" fmla="*/ 900112 h 941363"/>
                  <a:gd name="connsiteX140" fmla="*/ 826427 w 1646733"/>
                  <a:gd name="connsiteY140" fmla="*/ 895350 h 941363"/>
                  <a:gd name="connsiteX141" fmla="*/ 828808 w 1646733"/>
                  <a:gd name="connsiteY141" fmla="*/ 888206 h 941363"/>
                  <a:gd name="connsiteX142" fmla="*/ 835952 w 1646733"/>
                  <a:gd name="connsiteY142" fmla="*/ 883444 h 941363"/>
                  <a:gd name="connsiteX143" fmla="*/ 850239 w 1646733"/>
                  <a:gd name="connsiteY143" fmla="*/ 873919 h 941363"/>
                  <a:gd name="connsiteX144" fmla="*/ 857383 w 1646733"/>
                  <a:gd name="connsiteY144" fmla="*/ 866775 h 941363"/>
                  <a:gd name="connsiteX145" fmla="*/ 869289 w 1646733"/>
                  <a:gd name="connsiteY145" fmla="*/ 854869 h 941363"/>
                  <a:gd name="connsiteX146" fmla="*/ 883577 w 1646733"/>
                  <a:gd name="connsiteY146" fmla="*/ 850106 h 941363"/>
                  <a:gd name="connsiteX147" fmla="*/ 895483 w 1646733"/>
                  <a:gd name="connsiteY147" fmla="*/ 833437 h 941363"/>
                  <a:gd name="connsiteX148" fmla="*/ 900245 w 1646733"/>
                  <a:gd name="connsiteY148" fmla="*/ 823912 h 941363"/>
                  <a:gd name="connsiteX149" fmla="*/ 907389 w 1646733"/>
                  <a:gd name="connsiteY149" fmla="*/ 819150 h 941363"/>
                  <a:gd name="connsiteX150" fmla="*/ 912152 w 1646733"/>
                  <a:gd name="connsiteY150" fmla="*/ 812006 h 941363"/>
                  <a:gd name="connsiteX151" fmla="*/ 916914 w 1646733"/>
                  <a:gd name="connsiteY151" fmla="*/ 802481 h 941363"/>
                  <a:gd name="connsiteX152" fmla="*/ 924058 w 1646733"/>
                  <a:gd name="connsiteY152" fmla="*/ 795337 h 941363"/>
                  <a:gd name="connsiteX153" fmla="*/ 933583 w 1646733"/>
                  <a:gd name="connsiteY153" fmla="*/ 783431 h 941363"/>
                  <a:gd name="connsiteX154" fmla="*/ 943108 w 1646733"/>
                  <a:gd name="connsiteY154" fmla="*/ 769144 h 941363"/>
                  <a:gd name="connsiteX155" fmla="*/ 957395 w 1646733"/>
                  <a:gd name="connsiteY155" fmla="*/ 754856 h 941363"/>
                  <a:gd name="connsiteX156" fmla="*/ 962158 w 1646733"/>
                  <a:gd name="connsiteY156" fmla="*/ 747712 h 941363"/>
                  <a:gd name="connsiteX157" fmla="*/ 969302 w 1646733"/>
                  <a:gd name="connsiteY157" fmla="*/ 740569 h 941363"/>
                  <a:gd name="connsiteX158" fmla="*/ 974064 w 1646733"/>
                  <a:gd name="connsiteY158" fmla="*/ 733425 h 941363"/>
                  <a:gd name="connsiteX159" fmla="*/ 976445 w 1646733"/>
                  <a:gd name="connsiteY159" fmla="*/ 726281 h 941363"/>
                  <a:gd name="connsiteX160" fmla="*/ 983589 w 1646733"/>
                  <a:gd name="connsiteY160" fmla="*/ 721519 h 941363"/>
                  <a:gd name="connsiteX161" fmla="*/ 995495 w 1646733"/>
                  <a:gd name="connsiteY161" fmla="*/ 700087 h 941363"/>
                  <a:gd name="connsiteX162" fmla="*/ 1002639 w 1646733"/>
                  <a:gd name="connsiteY162" fmla="*/ 695325 h 941363"/>
                  <a:gd name="connsiteX163" fmla="*/ 1021689 w 1646733"/>
                  <a:gd name="connsiteY163" fmla="*/ 678656 h 941363"/>
                  <a:gd name="connsiteX164" fmla="*/ 1028833 w 1646733"/>
                  <a:gd name="connsiteY164" fmla="*/ 673894 h 941363"/>
                  <a:gd name="connsiteX165" fmla="*/ 1035977 w 1646733"/>
                  <a:gd name="connsiteY165" fmla="*/ 669131 h 941363"/>
                  <a:gd name="connsiteX166" fmla="*/ 1040739 w 1646733"/>
                  <a:gd name="connsiteY166" fmla="*/ 661987 h 941363"/>
                  <a:gd name="connsiteX167" fmla="*/ 1033595 w 1646733"/>
                  <a:gd name="connsiteY167" fmla="*/ 631031 h 941363"/>
                  <a:gd name="connsiteX168" fmla="*/ 1031214 w 1646733"/>
                  <a:gd name="connsiteY168" fmla="*/ 623887 h 941363"/>
                  <a:gd name="connsiteX169" fmla="*/ 1028833 w 1646733"/>
                  <a:gd name="connsiteY169" fmla="*/ 616744 h 941363"/>
                  <a:gd name="connsiteX170" fmla="*/ 1033595 w 1646733"/>
                  <a:gd name="connsiteY170" fmla="*/ 545306 h 941363"/>
                  <a:gd name="connsiteX171" fmla="*/ 1035977 w 1646733"/>
                  <a:gd name="connsiteY171" fmla="*/ 538162 h 941363"/>
                  <a:gd name="connsiteX172" fmla="*/ 1040739 w 1646733"/>
                  <a:gd name="connsiteY172" fmla="*/ 531019 h 941363"/>
                  <a:gd name="connsiteX173" fmla="*/ 1045502 w 1646733"/>
                  <a:gd name="connsiteY173" fmla="*/ 516731 h 941363"/>
                  <a:gd name="connsiteX174" fmla="*/ 1047883 w 1646733"/>
                  <a:gd name="connsiteY174" fmla="*/ 509587 h 941363"/>
                  <a:gd name="connsiteX175" fmla="*/ 1052645 w 1646733"/>
                  <a:gd name="connsiteY175" fmla="*/ 500062 h 941363"/>
                  <a:gd name="connsiteX176" fmla="*/ 1062170 w 1646733"/>
                  <a:gd name="connsiteY176" fmla="*/ 478631 h 941363"/>
                  <a:gd name="connsiteX177" fmla="*/ 1069314 w 1646733"/>
                  <a:gd name="connsiteY177" fmla="*/ 452437 h 941363"/>
                  <a:gd name="connsiteX178" fmla="*/ 1074077 w 1646733"/>
                  <a:gd name="connsiteY178" fmla="*/ 445294 h 941363"/>
                  <a:gd name="connsiteX179" fmla="*/ 1076458 w 1646733"/>
                  <a:gd name="connsiteY179" fmla="*/ 438150 h 941363"/>
                  <a:gd name="connsiteX180" fmla="*/ 1088364 w 1646733"/>
                  <a:gd name="connsiteY180" fmla="*/ 423862 h 941363"/>
                  <a:gd name="connsiteX181" fmla="*/ 1097889 w 1646733"/>
                  <a:gd name="connsiteY181" fmla="*/ 411956 h 941363"/>
                  <a:gd name="connsiteX182" fmla="*/ 1100270 w 1646733"/>
                  <a:gd name="connsiteY182" fmla="*/ 404812 h 941363"/>
                  <a:gd name="connsiteX183" fmla="*/ 1107414 w 1646733"/>
                  <a:gd name="connsiteY183" fmla="*/ 397669 h 941363"/>
                  <a:gd name="connsiteX184" fmla="*/ 1112177 w 1646733"/>
                  <a:gd name="connsiteY184" fmla="*/ 390525 h 941363"/>
                  <a:gd name="connsiteX185" fmla="*/ 1128845 w 1646733"/>
                  <a:gd name="connsiteY185" fmla="*/ 373856 h 941363"/>
                  <a:gd name="connsiteX186" fmla="*/ 1143133 w 1646733"/>
                  <a:gd name="connsiteY186" fmla="*/ 359569 h 941363"/>
                  <a:gd name="connsiteX187" fmla="*/ 1157420 w 1646733"/>
                  <a:gd name="connsiteY187" fmla="*/ 354806 h 941363"/>
                  <a:gd name="connsiteX188" fmla="*/ 1171708 w 1646733"/>
                  <a:gd name="connsiteY188" fmla="*/ 347662 h 941363"/>
                  <a:gd name="connsiteX189" fmla="*/ 1219333 w 1646733"/>
                  <a:gd name="connsiteY189" fmla="*/ 342900 h 941363"/>
                  <a:gd name="connsiteX190" fmla="*/ 1233620 w 1646733"/>
                  <a:gd name="connsiteY190" fmla="*/ 340519 h 941363"/>
                  <a:gd name="connsiteX191" fmla="*/ 1269339 w 1646733"/>
                  <a:gd name="connsiteY191" fmla="*/ 328612 h 941363"/>
                  <a:gd name="connsiteX192" fmla="*/ 1283627 w 1646733"/>
                  <a:gd name="connsiteY192" fmla="*/ 323850 h 941363"/>
                  <a:gd name="connsiteX193" fmla="*/ 1290770 w 1646733"/>
                  <a:gd name="connsiteY193" fmla="*/ 321469 h 941363"/>
                  <a:gd name="connsiteX194" fmla="*/ 1305058 w 1646733"/>
                  <a:gd name="connsiteY194" fmla="*/ 319087 h 941363"/>
                  <a:gd name="connsiteX195" fmla="*/ 1312202 w 1646733"/>
                  <a:gd name="connsiteY195" fmla="*/ 316706 h 941363"/>
                  <a:gd name="connsiteX196" fmla="*/ 1321727 w 1646733"/>
                  <a:gd name="connsiteY196" fmla="*/ 314325 h 941363"/>
                  <a:gd name="connsiteX197" fmla="*/ 1343158 w 1646733"/>
                  <a:gd name="connsiteY197" fmla="*/ 302419 h 941363"/>
                  <a:gd name="connsiteX198" fmla="*/ 1364589 w 1646733"/>
                  <a:gd name="connsiteY198" fmla="*/ 300037 h 941363"/>
                  <a:gd name="connsiteX199" fmla="*/ 1378877 w 1646733"/>
                  <a:gd name="connsiteY199" fmla="*/ 295275 h 941363"/>
                  <a:gd name="connsiteX200" fmla="*/ 1386020 w 1646733"/>
                  <a:gd name="connsiteY200" fmla="*/ 292894 h 941363"/>
                  <a:gd name="connsiteX201" fmla="*/ 1405070 w 1646733"/>
                  <a:gd name="connsiteY201" fmla="*/ 288131 h 941363"/>
                  <a:gd name="connsiteX202" fmla="*/ 1416977 w 1646733"/>
                  <a:gd name="connsiteY202" fmla="*/ 285750 h 941363"/>
                  <a:gd name="connsiteX203" fmla="*/ 1431264 w 1646733"/>
                  <a:gd name="connsiteY203" fmla="*/ 280987 h 941363"/>
                  <a:gd name="connsiteX204" fmla="*/ 1438408 w 1646733"/>
                  <a:gd name="connsiteY204" fmla="*/ 273844 h 941363"/>
                  <a:gd name="connsiteX205" fmla="*/ 1455077 w 1646733"/>
                  <a:gd name="connsiteY205" fmla="*/ 261937 h 941363"/>
                  <a:gd name="connsiteX206" fmla="*/ 1509845 w 1646733"/>
                  <a:gd name="connsiteY206" fmla="*/ 264319 h 941363"/>
                  <a:gd name="connsiteX207" fmla="*/ 1519370 w 1646733"/>
                  <a:gd name="connsiteY207" fmla="*/ 250031 h 941363"/>
                  <a:gd name="connsiteX208" fmla="*/ 1526514 w 1646733"/>
                  <a:gd name="connsiteY208" fmla="*/ 242887 h 941363"/>
                  <a:gd name="connsiteX209" fmla="*/ 1533658 w 1646733"/>
                  <a:gd name="connsiteY209" fmla="*/ 238125 h 941363"/>
                  <a:gd name="connsiteX210" fmla="*/ 1547945 w 1646733"/>
                  <a:gd name="connsiteY210" fmla="*/ 233362 h 941363"/>
                  <a:gd name="connsiteX211" fmla="*/ 1557470 w 1646733"/>
                  <a:gd name="connsiteY211" fmla="*/ 221456 h 941363"/>
                  <a:gd name="connsiteX212" fmla="*/ 1564614 w 1646733"/>
                  <a:gd name="connsiteY212" fmla="*/ 219075 h 941363"/>
                  <a:gd name="connsiteX213" fmla="*/ 1569377 w 1646733"/>
                  <a:gd name="connsiteY213" fmla="*/ 211931 h 941363"/>
                  <a:gd name="connsiteX214" fmla="*/ 1590808 w 1646733"/>
                  <a:gd name="connsiteY214" fmla="*/ 200025 h 941363"/>
                  <a:gd name="connsiteX215" fmla="*/ 1602714 w 1646733"/>
                  <a:gd name="connsiteY215" fmla="*/ 188119 h 941363"/>
                  <a:gd name="connsiteX216" fmla="*/ 1605095 w 1646733"/>
                  <a:gd name="connsiteY216" fmla="*/ 180975 h 941363"/>
                  <a:gd name="connsiteX217" fmla="*/ 1624145 w 1646733"/>
                  <a:gd name="connsiteY217" fmla="*/ 154781 h 941363"/>
                  <a:gd name="connsiteX218" fmla="*/ 1628908 w 1646733"/>
                  <a:gd name="connsiteY218" fmla="*/ 119062 h 941363"/>
                  <a:gd name="connsiteX219" fmla="*/ 1631289 w 1646733"/>
                  <a:gd name="connsiteY219" fmla="*/ 109537 h 941363"/>
                  <a:gd name="connsiteX220" fmla="*/ 1636052 w 1646733"/>
                  <a:gd name="connsiteY220" fmla="*/ 95250 h 941363"/>
                  <a:gd name="connsiteX221" fmla="*/ 1638433 w 1646733"/>
                  <a:gd name="connsiteY221" fmla="*/ 88106 h 941363"/>
                  <a:gd name="connsiteX222" fmla="*/ 1643195 w 1646733"/>
                  <a:gd name="connsiteY222" fmla="*/ 80962 h 941363"/>
                  <a:gd name="connsiteX223" fmla="*/ 1643195 w 1646733"/>
                  <a:gd name="connsiteY223" fmla="*/ 42862 h 941363"/>
                  <a:gd name="connsiteX224" fmla="*/ 1636052 w 1646733"/>
                  <a:gd name="connsiteY224" fmla="*/ 38100 h 941363"/>
                  <a:gd name="connsiteX225" fmla="*/ 1631289 w 1646733"/>
                  <a:gd name="connsiteY225" fmla="*/ 30956 h 941363"/>
                  <a:gd name="connsiteX226" fmla="*/ 1619383 w 1646733"/>
                  <a:gd name="connsiteY226" fmla="*/ 23812 h 941363"/>
                  <a:gd name="connsiteX227" fmla="*/ 1612239 w 1646733"/>
                  <a:gd name="connsiteY227" fmla="*/ 19050 h 941363"/>
                  <a:gd name="connsiteX228" fmla="*/ 1597952 w 1646733"/>
                  <a:gd name="connsiteY228" fmla="*/ 9525 h 941363"/>
                  <a:gd name="connsiteX229" fmla="*/ 1590808 w 1646733"/>
                  <a:gd name="connsiteY229" fmla="*/ 4762 h 941363"/>
                  <a:gd name="connsiteX230" fmla="*/ 1576520 w 1646733"/>
                  <a:gd name="connsiteY230" fmla="*/ 0 h 941363"/>
                  <a:gd name="connsiteX231" fmla="*/ 1545564 w 1646733"/>
                  <a:gd name="connsiteY231" fmla="*/ 2381 h 941363"/>
                  <a:gd name="connsiteX232" fmla="*/ 1531277 w 1646733"/>
                  <a:gd name="connsiteY232" fmla="*/ 9525 h 941363"/>
                  <a:gd name="connsiteX233" fmla="*/ 1521752 w 1646733"/>
                  <a:gd name="connsiteY233" fmla="*/ 16669 h 941363"/>
                  <a:gd name="connsiteX234" fmla="*/ 1507464 w 1646733"/>
                  <a:gd name="connsiteY234" fmla="*/ 26194 h 941363"/>
                  <a:gd name="connsiteX235" fmla="*/ 1493177 w 1646733"/>
                  <a:gd name="connsiteY235" fmla="*/ 38100 h 941363"/>
                  <a:gd name="connsiteX236" fmla="*/ 1486033 w 1646733"/>
                  <a:gd name="connsiteY236" fmla="*/ 54769 h 941363"/>
                  <a:gd name="connsiteX237" fmla="*/ 1488414 w 1646733"/>
                  <a:gd name="connsiteY237" fmla="*/ 71437 h 941363"/>
                  <a:gd name="connsiteX238" fmla="*/ 1493177 w 1646733"/>
                  <a:gd name="connsiteY238" fmla="*/ 78581 h 941363"/>
                  <a:gd name="connsiteX239" fmla="*/ 1507464 w 1646733"/>
                  <a:gd name="connsiteY239" fmla="*/ 83344 h 941363"/>
                  <a:gd name="connsiteX240" fmla="*/ 1514608 w 1646733"/>
                  <a:gd name="connsiteY240" fmla="*/ 85725 h 941363"/>
                  <a:gd name="connsiteX241" fmla="*/ 1519370 w 1646733"/>
                  <a:gd name="connsiteY241" fmla="*/ 92869 h 941363"/>
                  <a:gd name="connsiteX242" fmla="*/ 1512227 w 1646733"/>
                  <a:gd name="connsiteY242" fmla="*/ 111919 h 941363"/>
                  <a:gd name="connsiteX243" fmla="*/ 1505083 w 1646733"/>
                  <a:gd name="connsiteY243" fmla="*/ 116681 h 941363"/>
                  <a:gd name="connsiteX244" fmla="*/ 1497939 w 1646733"/>
                  <a:gd name="connsiteY244" fmla="*/ 123825 h 941363"/>
                  <a:gd name="connsiteX245" fmla="*/ 1488414 w 1646733"/>
                  <a:gd name="connsiteY245" fmla="*/ 126206 h 941363"/>
                  <a:gd name="connsiteX246" fmla="*/ 1395545 w 1646733"/>
                  <a:gd name="connsiteY246" fmla="*/ 123825 h 941363"/>
                  <a:gd name="connsiteX247" fmla="*/ 1378877 w 1646733"/>
                  <a:gd name="connsiteY247" fmla="*/ 126206 h 941363"/>
                  <a:gd name="connsiteX248" fmla="*/ 1364589 w 1646733"/>
                  <a:gd name="connsiteY248" fmla="*/ 130969 h 941363"/>
                  <a:gd name="connsiteX249" fmla="*/ 1359827 w 1646733"/>
                  <a:gd name="connsiteY249" fmla="*/ 138112 h 941363"/>
                  <a:gd name="connsiteX250" fmla="*/ 1345539 w 1646733"/>
                  <a:gd name="connsiteY250" fmla="*/ 152400 h 941363"/>
                  <a:gd name="connsiteX251" fmla="*/ 1340777 w 1646733"/>
                  <a:gd name="connsiteY251" fmla="*/ 159544 h 941363"/>
                  <a:gd name="connsiteX252" fmla="*/ 1326489 w 1646733"/>
                  <a:gd name="connsiteY252" fmla="*/ 164306 h 941363"/>
                  <a:gd name="connsiteX253" fmla="*/ 1319345 w 1646733"/>
                  <a:gd name="connsiteY253" fmla="*/ 169069 h 941363"/>
                  <a:gd name="connsiteX254" fmla="*/ 1302677 w 1646733"/>
                  <a:gd name="connsiteY254" fmla="*/ 180975 h 941363"/>
                  <a:gd name="connsiteX255" fmla="*/ 1297914 w 1646733"/>
                  <a:gd name="connsiteY255" fmla="*/ 188119 h 941363"/>
                  <a:gd name="connsiteX256" fmla="*/ 1286008 w 1646733"/>
                  <a:gd name="connsiteY256" fmla="*/ 200025 h 941363"/>
                  <a:gd name="connsiteX257" fmla="*/ 1281245 w 1646733"/>
                  <a:gd name="connsiteY257" fmla="*/ 214312 h 941363"/>
                  <a:gd name="connsiteX258" fmla="*/ 1283627 w 1646733"/>
                  <a:gd name="connsiteY258" fmla="*/ 223837 h 941363"/>
                  <a:gd name="connsiteX259" fmla="*/ 1300295 w 1646733"/>
                  <a:gd name="connsiteY259" fmla="*/ 245269 h 941363"/>
                  <a:gd name="connsiteX260" fmla="*/ 1312202 w 1646733"/>
                  <a:gd name="connsiteY260" fmla="*/ 266700 h 941363"/>
                  <a:gd name="connsiteX261" fmla="*/ 1309820 w 1646733"/>
                  <a:gd name="connsiteY261" fmla="*/ 288131 h 941363"/>
                  <a:gd name="connsiteX262" fmla="*/ 1307439 w 1646733"/>
                  <a:gd name="connsiteY262" fmla="*/ 295275 h 941363"/>
                  <a:gd name="connsiteX263" fmla="*/ 1293152 w 1646733"/>
                  <a:gd name="connsiteY263" fmla="*/ 297656 h 941363"/>
                  <a:gd name="connsiteX264" fmla="*/ 1255052 w 1646733"/>
                  <a:gd name="connsiteY264" fmla="*/ 295275 h 941363"/>
                  <a:gd name="connsiteX265" fmla="*/ 1243145 w 1646733"/>
                  <a:gd name="connsiteY265" fmla="*/ 283369 h 941363"/>
                  <a:gd name="connsiteX266" fmla="*/ 1231239 w 1646733"/>
                  <a:gd name="connsiteY266" fmla="*/ 280987 h 941363"/>
                  <a:gd name="connsiteX267" fmla="*/ 1221714 w 1646733"/>
                  <a:gd name="connsiteY267" fmla="*/ 278606 h 941363"/>
                  <a:gd name="connsiteX268" fmla="*/ 1166945 w 1646733"/>
                  <a:gd name="connsiteY268" fmla="*/ 273844 h 941363"/>
                  <a:gd name="connsiteX269" fmla="*/ 1157420 w 1646733"/>
                  <a:gd name="connsiteY269" fmla="*/ 271462 h 941363"/>
                  <a:gd name="connsiteX270" fmla="*/ 1140752 w 1646733"/>
                  <a:gd name="connsiteY270" fmla="*/ 266700 h 941363"/>
                  <a:gd name="connsiteX271" fmla="*/ 1107414 w 1646733"/>
                  <a:gd name="connsiteY271" fmla="*/ 264319 h 941363"/>
                  <a:gd name="connsiteX272" fmla="*/ 1100270 w 1646733"/>
                  <a:gd name="connsiteY272" fmla="*/ 259556 h 941363"/>
                  <a:gd name="connsiteX273" fmla="*/ 1085983 w 1646733"/>
                  <a:gd name="connsiteY273" fmla="*/ 252412 h 941363"/>
                  <a:gd name="connsiteX274" fmla="*/ 1055027 w 1646733"/>
                  <a:gd name="connsiteY274" fmla="*/ 254794 h 941363"/>
                  <a:gd name="connsiteX275" fmla="*/ 1038358 w 1646733"/>
                  <a:gd name="connsiteY275" fmla="*/ 252412 h 941363"/>
                  <a:gd name="connsiteX276" fmla="*/ 1021689 w 1646733"/>
                  <a:gd name="connsiteY276" fmla="*/ 247650 h 941363"/>
                  <a:gd name="connsiteX277" fmla="*/ 1007402 w 1646733"/>
                  <a:gd name="connsiteY277" fmla="*/ 238125 h 941363"/>
                  <a:gd name="connsiteX278" fmla="*/ 1000258 w 1646733"/>
                  <a:gd name="connsiteY278" fmla="*/ 233362 h 941363"/>
                  <a:gd name="connsiteX279" fmla="*/ 988352 w 1646733"/>
                  <a:gd name="connsiteY279" fmla="*/ 221456 h 941363"/>
                  <a:gd name="connsiteX280" fmla="*/ 976445 w 1646733"/>
                  <a:gd name="connsiteY280" fmla="*/ 207169 h 941363"/>
                  <a:gd name="connsiteX281" fmla="*/ 974064 w 1646733"/>
                  <a:gd name="connsiteY281" fmla="*/ 188119 h 941363"/>
                  <a:gd name="connsiteX282" fmla="*/ 969302 w 1646733"/>
                  <a:gd name="connsiteY282" fmla="*/ 180975 h 941363"/>
                  <a:gd name="connsiteX283" fmla="*/ 950252 w 1646733"/>
                  <a:gd name="connsiteY283" fmla="*/ 171450 h 941363"/>
                  <a:gd name="connsiteX284" fmla="*/ 940727 w 1646733"/>
                  <a:gd name="connsiteY284" fmla="*/ 164306 h 941363"/>
                  <a:gd name="connsiteX285" fmla="*/ 933583 w 1646733"/>
                  <a:gd name="connsiteY285" fmla="*/ 161925 h 941363"/>
                  <a:gd name="connsiteX286" fmla="*/ 928820 w 1646733"/>
                  <a:gd name="connsiteY286" fmla="*/ 154781 h 941363"/>
                  <a:gd name="connsiteX287" fmla="*/ 926439 w 1646733"/>
                  <a:gd name="connsiteY287" fmla="*/ 147637 h 941363"/>
                  <a:gd name="connsiteX288" fmla="*/ 931202 w 1646733"/>
                  <a:gd name="connsiteY288" fmla="*/ 114300 h 941363"/>
                  <a:gd name="connsiteX289" fmla="*/ 940727 w 1646733"/>
                  <a:gd name="connsiteY289" fmla="*/ 100012 h 941363"/>
                  <a:gd name="connsiteX290" fmla="*/ 947870 w 1646733"/>
                  <a:gd name="connsiteY290" fmla="*/ 92869 h 941363"/>
                  <a:gd name="connsiteX291" fmla="*/ 962158 w 1646733"/>
                  <a:gd name="connsiteY291" fmla="*/ 83344 h 941363"/>
                  <a:gd name="connsiteX292" fmla="*/ 959777 w 1646733"/>
                  <a:gd name="connsiteY292" fmla="*/ 61912 h 941363"/>
                  <a:gd name="connsiteX293" fmla="*/ 945489 w 1646733"/>
                  <a:gd name="connsiteY293" fmla="*/ 52387 h 941363"/>
                  <a:gd name="connsiteX294" fmla="*/ 928820 w 1646733"/>
                  <a:gd name="connsiteY294" fmla="*/ 40481 h 941363"/>
                  <a:gd name="connsiteX295" fmla="*/ 895483 w 1646733"/>
                  <a:gd name="connsiteY295" fmla="*/ 45244 h 941363"/>
                  <a:gd name="connsiteX296" fmla="*/ 888339 w 1646733"/>
                  <a:gd name="connsiteY296" fmla="*/ 50006 h 941363"/>
                  <a:gd name="connsiteX297" fmla="*/ 883577 w 1646733"/>
                  <a:gd name="connsiteY297" fmla="*/ 57150 h 941363"/>
                  <a:gd name="connsiteX298" fmla="*/ 895483 w 1646733"/>
                  <a:gd name="connsiteY298" fmla="*/ 69056 h 941363"/>
                  <a:gd name="connsiteX299" fmla="*/ 902627 w 1646733"/>
                  <a:gd name="connsiteY299" fmla="*/ 76200 h 941363"/>
                  <a:gd name="connsiteX300" fmla="*/ 912152 w 1646733"/>
                  <a:gd name="connsiteY300" fmla="*/ 83344 h 941363"/>
                  <a:gd name="connsiteX301" fmla="*/ 914533 w 1646733"/>
                  <a:gd name="connsiteY301" fmla="*/ 90487 h 941363"/>
                  <a:gd name="connsiteX302" fmla="*/ 919295 w 1646733"/>
                  <a:gd name="connsiteY302" fmla="*/ 107156 h 941363"/>
                  <a:gd name="connsiteX303" fmla="*/ 916914 w 1646733"/>
                  <a:gd name="connsiteY303" fmla="*/ 159544 h 941363"/>
                  <a:gd name="connsiteX304" fmla="*/ 912152 w 1646733"/>
                  <a:gd name="connsiteY304" fmla="*/ 173831 h 941363"/>
                  <a:gd name="connsiteX305" fmla="*/ 909770 w 1646733"/>
                  <a:gd name="connsiteY305" fmla="*/ 180975 h 941363"/>
                  <a:gd name="connsiteX306" fmla="*/ 909770 w 1646733"/>
                  <a:gd name="connsiteY306" fmla="*/ 219075 h 941363"/>
                  <a:gd name="connsiteX307" fmla="*/ 924058 w 1646733"/>
                  <a:gd name="connsiteY307" fmla="*/ 223837 h 941363"/>
                  <a:gd name="connsiteX308" fmla="*/ 938345 w 1646733"/>
                  <a:gd name="connsiteY308" fmla="*/ 214312 h 941363"/>
                  <a:gd name="connsiteX309" fmla="*/ 955014 w 1646733"/>
                  <a:gd name="connsiteY309" fmla="*/ 204787 h 941363"/>
                  <a:gd name="connsiteX310" fmla="*/ 969302 w 1646733"/>
                  <a:gd name="connsiteY310" fmla="*/ 200025 h 941363"/>
                  <a:gd name="connsiteX311" fmla="*/ 976445 w 1646733"/>
                  <a:gd name="connsiteY311" fmla="*/ 207169 h 941363"/>
                  <a:gd name="connsiteX312" fmla="*/ 974064 w 1646733"/>
                  <a:gd name="connsiteY312" fmla="*/ 240506 h 941363"/>
                  <a:gd name="connsiteX313" fmla="*/ 971683 w 1646733"/>
                  <a:gd name="connsiteY313" fmla="*/ 250031 h 941363"/>
                  <a:gd name="connsiteX314" fmla="*/ 964539 w 1646733"/>
                  <a:gd name="connsiteY314" fmla="*/ 254794 h 941363"/>
                  <a:gd name="connsiteX315" fmla="*/ 962158 w 1646733"/>
                  <a:gd name="connsiteY315" fmla="*/ 261937 h 941363"/>
                  <a:gd name="connsiteX316" fmla="*/ 947870 w 1646733"/>
                  <a:gd name="connsiteY316" fmla="*/ 266700 h 941363"/>
                  <a:gd name="connsiteX317" fmla="*/ 926439 w 1646733"/>
                  <a:gd name="connsiteY317" fmla="*/ 283369 h 941363"/>
                  <a:gd name="connsiteX318" fmla="*/ 921677 w 1646733"/>
                  <a:gd name="connsiteY318" fmla="*/ 297656 h 941363"/>
                  <a:gd name="connsiteX319" fmla="*/ 919295 w 1646733"/>
                  <a:gd name="connsiteY319" fmla="*/ 307181 h 941363"/>
                  <a:gd name="connsiteX320" fmla="*/ 912152 w 1646733"/>
                  <a:gd name="connsiteY320" fmla="*/ 309562 h 941363"/>
                  <a:gd name="connsiteX321" fmla="*/ 897864 w 1646733"/>
                  <a:gd name="connsiteY321" fmla="*/ 307181 h 941363"/>
                  <a:gd name="connsiteX322" fmla="*/ 883577 w 1646733"/>
                  <a:gd name="connsiteY322" fmla="*/ 302419 h 941363"/>
                  <a:gd name="connsiteX323" fmla="*/ 866908 w 1646733"/>
                  <a:gd name="connsiteY323" fmla="*/ 292894 h 941363"/>
                  <a:gd name="connsiteX324" fmla="*/ 840714 w 1646733"/>
                  <a:gd name="connsiteY324" fmla="*/ 295275 h 941363"/>
                  <a:gd name="connsiteX325" fmla="*/ 835952 w 1646733"/>
                  <a:gd name="connsiteY325" fmla="*/ 302419 h 941363"/>
                  <a:gd name="connsiteX326" fmla="*/ 831189 w 1646733"/>
                  <a:gd name="connsiteY326" fmla="*/ 319087 h 941363"/>
                  <a:gd name="connsiteX327" fmla="*/ 828808 w 1646733"/>
                  <a:gd name="connsiteY327" fmla="*/ 350044 h 941363"/>
                  <a:gd name="connsiteX328" fmla="*/ 824045 w 1646733"/>
                  <a:gd name="connsiteY328" fmla="*/ 371475 h 941363"/>
                  <a:gd name="connsiteX329" fmla="*/ 821664 w 1646733"/>
                  <a:gd name="connsiteY329" fmla="*/ 383381 h 941363"/>
                  <a:gd name="connsiteX330" fmla="*/ 816902 w 1646733"/>
                  <a:gd name="connsiteY330" fmla="*/ 400050 h 941363"/>
                  <a:gd name="connsiteX331" fmla="*/ 821664 w 1646733"/>
                  <a:gd name="connsiteY331" fmla="*/ 428625 h 941363"/>
                  <a:gd name="connsiteX332" fmla="*/ 824045 w 1646733"/>
                  <a:gd name="connsiteY332" fmla="*/ 435769 h 941363"/>
                  <a:gd name="connsiteX333" fmla="*/ 828808 w 1646733"/>
                  <a:gd name="connsiteY333" fmla="*/ 442912 h 941363"/>
                  <a:gd name="connsiteX334" fmla="*/ 833570 w 1646733"/>
                  <a:gd name="connsiteY334" fmla="*/ 457200 h 941363"/>
                  <a:gd name="connsiteX335" fmla="*/ 835952 w 1646733"/>
                  <a:gd name="connsiteY335" fmla="*/ 464344 h 941363"/>
                  <a:gd name="connsiteX336" fmla="*/ 833570 w 1646733"/>
                  <a:gd name="connsiteY336" fmla="*/ 514350 h 941363"/>
                  <a:gd name="connsiteX337" fmla="*/ 819283 w 1646733"/>
                  <a:gd name="connsiteY337" fmla="*/ 519112 h 941363"/>
                  <a:gd name="connsiteX338" fmla="*/ 750227 w 1646733"/>
                  <a:gd name="connsiteY338" fmla="*/ 516731 h 941363"/>
                  <a:gd name="connsiteX339" fmla="*/ 740702 w 1646733"/>
                  <a:gd name="connsiteY339" fmla="*/ 504825 h 941363"/>
                  <a:gd name="connsiteX340" fmla="*/ 733558 w 1646733"/>
                  <a:gd name="connsiteY340" fmla="*/ 502444 h 941363"/>
                  <a:gd name="connsiteX341" fmla="*/ 726414 w 1646733"/>
                  <a:gd name="connsiteY341" fmla="*/ 497681 h 941363"/>
                  <a:gd name="connsiteX342" fmla="*/ 669264 w 1646733"/>
                  <a:gd name="connsiteY342" fmla="*/ 500062 h 941363"/>
                  <a:gd name="connsiteX343" fmla="*/ 662120 w 1646733"/>
                  <a:gd name="connsiteY343" fmla="*/ 502444 h 941363"/>
                  <a:gd name="connsiteX344" fmla="*/ 647833 w 1646733"/>
                  <a:gd name="connsiteY344" fmla="*/ 514350 h 941363"/>
                  <a:gd name="connsiteX345" fmla="*/ 633545 w 1646733"/>
                  <a:gd name="connsiteY345" fmla="*/ 523875 h 941363"/>
                  <a:gd name="connsiteX346" fmla="*/ 619258 w 1646733"/>
                  <a:gd name="connsiteY346" fmla="*/ 538162 h 941363"/>
                  <a:gd name="connsiteX347" fmla="*/ 604970 w 1646733"/>
                  <a:gd name="connsiteY347" fmla="*/ 542925 h 941363"/>
                  <a:gd name="connsiteX348" fmla="*/ 597827 w 1646733"/>
                  <a:gd name="connsiteY348" fmla="*/ 545306 h 941363"/>
                  <a:gd name="connsiteX349" fmla="*/ 590683 w 1646733"/>
                  <a:gd name="connsiteY349" fmla="*/ 552450 h 941363"/>
                  <a:gd name="connsiteX350" fmla="*/ 576395 w 1646733"/>
                  <a:gd name="connsiteY350" fmla="*/ 557212 h 941363"/>
                  <a:gd name="connsiteX351" fmla="*/ 562108 w 1646733"/>
                  <a:gd name="connsiteY351" fmla="*/ 564356 h 941363"/>
                  <a:gd name="connsiteX352" fmla="*/ 547820 w 1646733"/>
                  <a:gd name="connsiteY352" fmla="*/ 571500 h 941363"/>
                  <a:gd name="connsiteX353" fmla="*/ 507339 w 1646733"/>
                  <a:gd name="connsiteY353" fmla="*/ 566737 h 941363"/>
                  <a:gd name="connsiteX354" fmla="*/ 495433 w 1646733"/>
                  <a:gd name="connsiteY354" fmla="*/ 564356 h 941363"/>
                  <a:gd name="connsiteX355" fmla="*/ 457333 w 1646733"/>
                  <a:gd name="connsiteY355" fmla="*/ 566737 h 941363"/>
                  <a:gd name="connsiteX356" fmla="*/ 381133 w 1646733"/>
                  <a:gd name="connsiteY356" fmla="*/ 569119 h 941363"/>
                  <a:gd name="connsiteX357" fmla="*/ 359702 w 1646733"/>
                  <a:gd name="connsiteY357" fmla="*/ 557212 h 941363"/>
                  <a:gd name="connsiteX358" fmla="*/ 352558 w 1646733"/>
                  <a:gd name="connsiteY358" fmla="*/ 554831 h 941363"/>
                  <a:gd name="connsiteX359" fmla="*/ 338270 w 1646733"/>
                  <a:gd name="connsiteY359" fmla="*/ 545306 h 941363"/>
                  <a:gd name="connsiteX360" fmla="*/ 316839 w 1646733"/>
                  <a:gd name="connsiteY360" fmla="*/ 538162 h 941363"/>
                  <a:gd name="connsiteX361" fmla="*/ 309695 w 1646733"/>
                  <a:gd name="connsiteY361" fmla="*/ 535781 h 941363"/>
                  <a:gd name="connsiteX362" fmla="*/ 290645 w 1646733"/>
                  <a:gd name="connsiteY362" fmla="*/ 531019 h 941363"/>
                  <a:gd name="connsiteX363" fmla="*/ 283502 w 1646733"/>
                  <a:gd name="connsiteY363" fmla="*/ 528637 h 941363"/>
                  <a:gd name="connsiteX364" fmla="*/ 276358 w 1646733"/>
                  <a:gd name="connsiteY364" fmla="*/ 523875 h 941363"/>
                  <a:gd name="connsiteX365" fmla="*/ 273977 w 1646733"/>
                  <a:gd name="connsiteY365" fmla="*/ 516731 h 941363"/>
                  <a:gd name="connsiteX366" fmla="*/ 269214 w 1646733"/>
                  <a:gd name="connsiteY366" fmla="*/ 509587 h 941363"/>
                  <a:gd name="connsiteX367" fmla="*/ 264452 w 1646733"/>
                  <a:gd name="connsiteY367" fmla="*/ 495300 h 941363"/>
                  <a:gd name="connsiteX368" fmla="*/ 262070 w 1646733"/>
                  <a:gd name="connsiteY368" fmla="*/ 488156 h 941363"/>
                  <a:gd name="connsiteX369" fmla="*/ 259689 w 1646733"/>
                  <a:gd name="connsiteY369" fmla="*/ 481012 h 941363"/>
                  <a:gd name="connsiteX370" fmla="*/ 262070 w 1646733"/>
                  <a:gd name="connsiteY370" fmla="*/ 457200 h 941363"/>
                  <a:gd name="connsiteX371" fmla="*/ 271595 w 1646733"/>
                  <a:gd name="connsiteY371" fmla="*/ 416719 h 941363"/>
                  <a:gd name="connsiteX372" fmla="*/ 278739 w 1646733"/>
                  <a:gd name="connsiteY372" fmla="*/ 409575 h 941363"/>
                  <a:gd name="connsiteX373" fmla="*/ 285883 w 1646733"/>
                  <a:gd name="connsiteY373" fmla="*/ 407194 h 941363"/>
                  <a:gd name="connsiteX374" fmla="*/ 293027 w 1646733"/>
                  <a:gd name="connsiteY374" fmla="*/ 400050 h 941363"/>
                  <a:gd name="connsiteX375" fmla="*/ 300170 w 1646733"/>
                  <a:gd name="connsiteY375" fmla="*/ 397669 h 941363"/>
                  <a:gd name="connsiteX376" fmla="*/ 307314 w 1646733"/>
                  <a:gd name="connsiteY376" fmla="*/ 392906 h 941363"/>
                  <a:gd name="connsiteX377" fmla="*/ 316839 w 1646733"/>
                  <a:gd name="connsiteY377" fmla="*/ 385762 h 941363"/>
                  <a:gd name="connsiteX378" fmla="*/ 321602 w 1646733"/>
                  <a:gd name="connsiteY378" fmla="*/ 378619 h 941363"/>
                  <a:gd name="connsiteX379" fmla="*/ 328745 w 1646733"/>
                  <a:gd name="connsiteY379" fmla="*/ 376237 h 941363"/>
                  <a:gd name="connsiteX380" fmla="*/ 350177 w 1646733"/>
                  <a:gd name="connsiteY380" fmla="*/ 366712 h 941363"/>
                  <a:gd name="connsiteX381" fmla="*/ 357320 w 1646733"/>
                  <a:gd name="connsiteY381" fmla="*/ 364331 h 941363"/>
                  <a:gd name="connsiteX382" fmla="*/ 364464 w 1646733"/>
                  <a:gd name="connsiteY382" fmla="*/ 359569 h 941363"/>
                  <a:gd name="connsiteX383" fmla="*/ 373989 w 1646733"/>
                  <a:gd name="connsiteY383" fmla="*/ 357187 h 941363"/>
                  <a:gd name="connsiteX384" fmla="*/ 388277 w 1646733"/>
                  <a:gd name="connsiteY384" fmla="*/ 352425 h 941363"/>
                  <a:gd name="connsiteX385" fmla="*/ 390658 w 1646733"/>
                  <a:gd name="connsiteY385" fmla="*/ 345281 h 941363"/>
                  <a:gd name="connsiteX386" fmla="*/ 404945 w 1646733"/>
                  <a:gd name="connsiteY386" fmla="*/ 330994 h 941363"/>
                  <a:gd name="connsiteX387" fmla="*/ 412089 w 1646733"/>
                  <a:gd name="connsiteY387" fmla="*/ 316706 h 941363"/>
                  <a:gd name="connsiteX388" fmla="*/ 419233 w 1646733"/>
                  <a:gd name="connsiteY388" fmla="*/ 290512 h 941363"/>
                  <a:gd name="connsiteX389" fmla="*/ 416852 w 1646733"/>
                  <a:gd name="connsiteY389" fmla="*/ 264319 h 941363"/>
                  <a:gd name="connsiteX390" fmla="*/ 412089 w 1646733"/>
                  <a:gd name="connsiteY390" fmla="*/ 250031 h 941363"/>
                  <a:gd name="connsiteX391" fmla="*/ 404945 w 1646733"/>
                  <a:gd name="connsiteY391" fmla="*/ 235744 h 941363"/>
                  <a:gd name="connsiteX392" fmla="*/ 400183 w 1646733"/>
                  <a:gd name="connsiteY392" fmla="*/ 216694 h 941363"/>
                  <a:gd name="connsiteX393" fmla="*/ 397802 w 1646733"/>
                  <a:gd name="connsiteY393" fmla="*/ 209550 h 941363"/>
                  <a:gd name="connsiteX394" fmla="*/ 390658 w 1646733"/>
                  <a:gd name="connsiteY394" fmla="*/ 185737 h 941363"/>
                  <a:gd name="connsiteX395" fmla="*/ 385895 w 1646733"/>
                  <a:gd name="connsiteY395" fmla="*/ 178594 h 941363"/>
                  <a:gd name="connsiteX396" fmla="*/ 383514 w 1646733"/>
                  <a:gd name="connsiteY396" fmla="*/ 171450 h 941363"/>
                  <a:gd name="connsiteX397" fmla="*/ 373989 w 1646733"/>
                  <a:gd name="connsiteY397" fmla="*/ 157162 h 941363"/>
                  <a:gd name="connsiteX398" fmla="*/ 371608 w 1646733"/>
                  <a:gd name="connsiteY398" fmla="*/ 150019 h 941363"/>
                  <a:gd name="connsiteX399" fmla="*/ 371608 w 1646733"/>
                  <a:gd name="connsiteY399" fmla="*/ 145256 h 94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646733" h="941363">
                    <a:moveTo>
                      <a:pt x="371608" y="145256"/>
                    </a:moveTo>
                    <a:cubicBezTo>
                      <a:pt x="369624" y="147637"/>
                      <a:pt x="361519" y="157042"/>
                      <a:pt x="359702" y="164306"/>
                    </a:cubicBezTo>
                    <a:cubicBezTo>
                      <a:pt x="358908" y="167481"/>
                      <a:pt x="358784" y="170904"/>
                      <a:pt x="357320" y="173831"/>
                    </a:cubicBezTo>
                    <a:cubicBezTo>
                      <a:pt x="354760" y="178951"/>
                      <a:pt x="353225" y="186309"/>
                      <a:pt x="347795" y="188119"/>
                    </a:cubicBezTo>
                    <a:cubicBezTo>
                      <a:pt x="336071" y="192027"/>
                      <a:pt x="343128" y="190087"/>
                      <a:pt x="326364" y="192881"/>
                    </a:cubicBezTo>
                    <a:cubicBezTo>
                      <a:pt x="327695" y="198207"/>
                      <a:pt x="331188" y="213214"/>
                      <a:pt x="333508" y="216694"/>
                    </a:cubicBezTo>
                    <a:lnTo>
                      <a:pt x="338270" y="223837"/>
                    </a:lnTo>
                    <a:cubicBezTo>
                      <a:pt x="337476" y="233362"/>
                      <a:pt x="338515" y="243222"/>
                      <a:pt x="335889" y="252412"/>
                    </a:cubicBezTo>
                    <a:cubicBezTo>
                      <a:pt x="335103" y="255164"/>
                      <a:pt x="331603" y="257016"/>
                      <a:pt x="328745" y="257175"/>
                    </a:cubicBezTo>
                    <a:cubicBezTo>
                      <a:pt x="316831" y="257837"/>
                      <a:pt x="304933" y="255588"/>
                      <a:pt x="293027" y="254794"/>
                    </a:cubicBezTo>
                    <a:cubicBezTo>
                      <a:pt x="290646" y="254000"/>
                      <a:pt x="288388" y="252574"/>
                      <a:pt x="285883" y="252412"/>
                    </a:cubicBezTo>
                    <a:cubicBezTo>
                      <a:pt x="263690" y="250980"/>
                      <a:pt x="241211" y="253267"/>
                      <a:pt x="219208" y="250031"/>
                    </a:cubicBezTo>
                    <a:cubicBezTo>
                      <a:pt x="213545" y="249198"/>
                      <a:pt x="204920" y="240506"/>
                      <a:pt x="204920" y="240506"/>
                    </a:cubicBezTo>
                    <a:cubicBezTo>
                      <a:pt x="204126" y="237331"/>
                      <a:pt x="203828" y="233989"/>
                      <a:pt x="202539" y="230981"/>
                    </a:cubicBezTo>
                    <a:cubicBezTo>
                      <a:pt x="200111" y="225314"/>
                      <a:pt x="196237" y="221566"/>
                      <a:pt x="190633" y="219075"/>
                    </a:cubicBezTo>
                    <a:cubicBezTo>
                      <a:pt x="186045" y="217036"/>
                      <a:pt x="181108" y="215900"/>
                      <a:pt x="176345" y="214312"/>
                    </a:cubicBezTo>
                    <a:lnTo>
                      <a:pt x="169202" y="211931"/>
                    </a:lnTo>
                    <a:cubicBezTo>
                      <a:pt x="166027" y="212725"/>
                      <a:pt x="162233" y="212268"/>
                      <a:pt x="159677" y="214312"/>
                    </a:cubicBezTo>
                    <a:cubicBezTo>
                      <a:pt x="157717" y="215880"/>
                      <a:pt x="157627" y="218968"/>
                      <a:pt x="157295" y="221456"/>
                    </a:cubicBezTo>
                    <a:cubicBezTo>
                      <a:pt x="156032" y="230930"/>
                      <a:pt x="156788" y="240659"/>
                      <a:pt x="154914" y="250031"/>
                    </a:cubicBezTo>
                    <a:cubicBezTo>
                      <a:pt x="154353" y="252837"/>
                      <a:pt x="151314" y="254560"/>
                      <a:pt x="150152" y="257175"/>
                    </a:cubicBezTo>
                    <a:cubicBezTo>
                      <a:pt x="148113" y="261762"/>
                      <a:pt x="145389" y="271462"/>
                      <a:pt x="145389" y="271462"/>
                    </a:cubicBezTo>
                    <a:cubicBezTo>
                      <a:pt x="146183" y="275431"/>
                      <a:pt x="146349" y="279579"/>
                      <a:pt x="147770" y="283369"/>
                    </a:cubicBezTo>
                    <a:cubicBezTo>
                      <a:pt x="148775" y="286049"/>
                      <a:pt x="151253" y="287952"/>
                      <a:pt x="152533" y="290512"/>
                    </a:cubicBezTo>
                    <a:cubicBezTo>
                      <a:pt x="153656" y="292757"/>
                      <a:pt x="154120" y="295275"/>
                      <a:pt x="154914" y="297656"/>
                    </a:cubicBezTo>
                    <a:cubicBezTo>
                      <a:pt x="154120" y="303212"/>
                      <a:pt x="153634" y="308821"/>
                      <a:pt x="152533" y="314325"/>
                    </a:cubicBezTo>
                    <a:cubicBezTo>
                      <a:pt x="152041" y="316786"/>
                      <a:pt x="151720" y="319509"/>
                      <a:pt x="150152" y="321469"/>
                    </a:cubicBezTo>
                    <a:cubicBezTo>
                      <a:pt x="148364" y="323704"/>
                      <a:pt x="145389" y="324644"/>
                      <a:pt x="143008" y="326231"/>
                    </a:cubicBezTo>
                    <a:cubicBezTo>
                      <a:pt x="141420" y="330994"/>
                      <a:pt x="142422" y="337734"/>
                      <a:pt x="138245" y="340519"/>
                    </a:cubicBezTo>
                    <a:cubicBezTo>
                      <a:pt x="133131" y="343929"/>
                      <a:pt x="124449" y="351527"/>
                      <a:pt x="116814" y="352425"/>
                    </a:cubicBezTo>
                    <a:cubicBezTo>
                      <a:pt x="105750" y="353727"/>
                      <a:pt x="94589" y="354012"/>
                      <a:pt x="83477" y="354806"/>
                    </a:cubicBezTo>
                    <a:cubicBezTo>
                      <a:pt x="81889" y="357187"/>
                      <a:pt x="79119" y="359117"/>
                      <a:pt x="78714" y="361950"/>
                    </a:cubicBezTo>
                    <a:cubicBezTo>
                      <a:pt x="78415" y="364045"/>
                      <a:pt x="82583" y="375937"/>
                      <a:pt x="83477" y="378619"/>
                    </a:cubicBezTo>
                    <a:cubicBezTo>
                      <a:pt x="81889" y="381000"/>
                      <a:pt x="80949" y="383974"/>
                      <a:pt x="78714" y="385762"/>
                    </a:cubicBezTo>
                    <a:cubicBezTo>
                      <a:pt x="76754" y="387330"/>
                      <a:pt x="73345" y="386369"/>
                      <a:pt x="71570" y="388144"/>
                    </a:cubicBezTo>
                    <a:cubicBezTo>
                      <a:pt x="67523" y="392191"/>
                      <a:pt x="62045" y="402431"/>
                      <a:pt x="62045" y="402431"/>
                    </a:cubicBezTo>
                    <a:cubicBezTo>
                      <a:pt x="60458" y="407194"/>
                      <a:pt x="58267" y="411796"/>
                      <a:pt x="57283" y="416719"/>
                    </a:cubicBezTo>
                    <a:cubicBezTo>
                      <a:pt x="56622" y="420023"/>
                      <a:pt x="54810" y="431647"/>
                      <a:pt x="52520" y="435769"/>
                    </a:cubicBezTo>
                    <a:cubicBezTo>
                      <a:pt x="49740" y="440772"/>
                      <a:pt x="42995" y="450056"/>
                      <a:pt x="42995" y="450056"/>
                    </a:cubicBezTo>
                    <a:cubicBezTo>
                      <a:pt x="41427" y="454761"/>
                      <a:pt x="40048" y="460987"/>
                      <a:pt x="35852" y="464344"/>
                    </a:cubicBezTo>
                    <a:cubicBezTo>
                      <a:pt x="33892" y="465912"/>
                      <a:pt x="31122" y="466035"/>
                      <a:pt x="28708" y="466725"/>
                    </a:cubicBezTo>
                    <a:cubicBezTo>
                      <a:pt x="25561" y="467624"/>
                      <a:pt x="22330" y="468207"/>
                      <a:pt x="19183" y="469106"/>
                    </a:cubicBezTo>
                    <a:cubicBezTo>
                      <a:pt x="-4771" y="475949"/>
                      <a:pt x="32343" y="466409"/>
                      <a:pt x="2514" y="473869"/>
                    </a:cubicBezTo>
                    <a:cubicBezTo>
                      <a:pt x="927" y="478631"/>
                      <a:pt x="-2248" y="483394"/>
                      <a:pt x="2514" y="488156"/>
                    </a:cubicBezTo>
                    <a:cubicBezTo>
                      <a:pt x="4289" y="489931"/>
                      <a:pt x="7277" y="489743"/>
                      <a:pt x="9658" y="490537"/>
                    </a:cubicBezTo>
                    <a:cubicBezTo>
                      <a:pt x="17595" y="489743"/>
                      <a:pt x="25493" y="488156"/>
                      <a:pt x="33470" y="488156"/>
                    </a:cubicBezTo>
                    <a:cubicBezTo>
                      <a:pt x="40658" y="488156"/>
                      <a:pt x="47786" y="489520"/>
                      <a:pt x="54902" y="490537"/>
                    </a:cubicBezTo>
                    <a:cubicBezTo>
                      <a:pt x="64954" y="491973"/>
                      <a:pt x="65645" y="492531"/>
                      <a:pt x="73952" y="495300"/>
                    </a:cubicBezTo>
                    <a:cubicBezTo>
                      <a:pt x="87140" y="504092"/>
                      <a:pt x="74852" y="497311"/>
                      <a:pt x="95383" y="502444"/>
                    </a:cubicBezTo>
                    <a:cubicBezTo>
                      <a:pt x="100253" y="503662"/>
                      <a:pt x="104908" y="505619"/>
                      <a:pt x="109670" y="507206"/>
                    </a:cubicBezTo>
                    <a:lnTo>
                      <a:pt x="145389" y="519112"/>
                    </a:lnTo>
                    <a:cubicBezTo>
                      <a:pt x="147770" y="519906"/>
                      <a:pt x="150288" y="520371"/>
                      <a:pt x="152533" y="521494"/>
                    </a:cubicBezTo>
                    <a:cubicBezTo>
                      <a:pt x="155708" y="523081"/>
                      <a:pt x="158734" y="525010"/>
                      <a:pt x="162058" y="526256"/>
                    </a:cubicBezTo>
                    <a:cubicBezTo>
                      <a:pt x="165122" y="527405"/>
                      <a:pt x="168448" y="527697"/>
                      <a:pt x="171583" y="528637"/>
                    </a:cubicBezTo>
                    <a:cubicBezTo>
                      <a:pt x="176391" y="530080"/>
                      <a:pt x="185870" y="533400"/>
                      <a:pt x="185870" y="533400"/>
                    </a:cubicBezTo>
                    <a:cubicBezTo>
                      <a:pt x="198944" y="553010"/>
                      <a:pt x="181850" y="530537"/>
                      <a:pt x="197777" y="542925"/>
                    </a:cubicBezTo>
                    <a:cubicBezTo>
                      <a:pt x="203093" y="547060"/>
                      <a:pt x="207302" y="552450"/>
                      <a:pt x="212064" y="557212"/>
                    </a:cubicBezTo>
                    <a:cubicBezTo>
                      <a:pt x="214445" y="559593"/>
                      <a:pt x="216406" y="562488"/>
                      <a:pt x="219208" y="564356"/>
                    </a:cubicBezTo>
                    <a:lnTo>
                      <a:pt x="226352" y="569119"/>
                    </a:lnTo>
                    <a:cubicBezTo>
                      <a:pt x="235082" y="582214"/>
                      <a:pt x="226352" y="571103"/>
                      <a:pt x="238258" y="581025"/>
                    </a:cubicBezTo>
                    <a:cubicBezTo>
                      <a:pt x="240845" y="583181"/>
                      <a:pt x="242744" y="586101"/>
                      <a:pt x="245402" y="588169"/>
                    </a:cubicBezTo>
                    <a:cubicBezTo>
                      <a:pt x="249920" y="591683"/>
                      <a:pt x="255641" y="593647"/>
                      <a:pt x="259689" y="597694"/>
                    </a:cubicBezTo>
                    <a:cubicBezTo>
                      <a:pt x="268857" y="606861"/>
                      <a:pt x="264031" y="602969"/>
                      <a:pt x="273977" y="609600"/>
                    </a:cubicBezTo>
                    <a:cubicBezTo>
                      <a:pt x="278162" y="622156"/>
                      <a:pt x="273592" y="611995"/>
                      <a:pt x="283502" y="623887"/>
                    </a:cubicBezTo>
                    <a:cubicBezTo>
                      <a:pt x="285334" y="626086"/>
                      <a:pt x="286363" y="628892"/>
                      <a:pt x="288264" y="631031"/>
                    </a:cubicBezTo>
                    <a:cubicBezTo>
                      <a:pt x="300126" y="644376"/>
                      <a:pt x="298838" y="642843"/>
                      <a:pt x="309695" y="650081"/>
                    </a:cubicBezTo>
                    <a:cubicBezTo>
                      <a:pt x="311283" y="652462"/>
                      <a:pt x="312626" y="655026"/>
                      <a:pt x="314458" y="657225"/>
                    </a:cubicBezTo>
                    <a:cubicBezTo>
                      <a:pt x="316614" y="659812"/>
                      <a:pt x="319734" y="661567"/>
                      <a:pt x="321602" y="664369"/>
                    </a:cubicBezTo>
                    <a:cubicBezTo>
                      <a:pt x="329349" y="675990"/>
                      <a:pt x="317504" y="667414"/>
                      <a:pt x="328745" y="678656"/>
                    </a:cubicBezTo>
                    <a:cubicBezTo>
                      <a:pt x="330769" y="680680"/>
                      <a:pt x="333274" y="682257"/>
                      <a:pt x="335889" y="683419"/>
                    </a:cubicBezTo>
                    <a:cubicBezTo>
                      <a:pt x="340477" y="685458"/>
                      <a:pt x="350177" y="688181"/>
                      <a:pt x="350177" y="688181"/>
                    </a:cubicBezTo>
                    <a:cubicBezTo>
                      <a:pt x="354939" y="686594"/>
                      <a:pt x="359594" y="684637"/>
                      <a:pt x="364464" y="683419"/>
                    </a:cubicBezTo>
                    <a:cubicBezTo>
                      <a:pt x="367639" y="682625"/>
                      <a:pt x="370854" y="681977"/>
                      <a:pt x="373989" y="681037"/>
                    </a:cubicBezTo>
                    <a:cubicBezTo>
                      <a:pt x="378797" y="679594"/>
                      <a:pt x="383407" y="677492"/>
                      <a:pt x="388277" y="676275"/>
                    </a:cubicBezTo>
                    <a:cubicBezTo>
                      <a:pt x="400237" y="673285"/>
                      <a:pt x="394697" y="674929"/>
                      <a:pt x="404945" y="671512"/>
                    </a:cubicBezTo>
                    <a:cubicBezTo>
                      <a:pt x="406533" y="669131"/>
                      <a:pt x="408428" y="666929"/>
                      <a:pt x="409708" y="664369"/>
                    </a:cubicBezTo>
                    <a:cubicBezTo>
                      <a:pt x="410831" y="662124"/>
                      <a:pt x="410870" y="659419"/>
                      <a:pt x="412089" y="657225"/>
                    </a:cubicBezTo>
                    <a:cubicBezTo>
                      <a:pt x="414869" y="652221"/>
                      <a:pt x="419804" y="648367"/>
                      <a:pt x="421614" y="642937"/>
                    </a:cubicBezTo>
                    <a:cubicBezTo>
                      <a:pt x="422408" y="640556"/>
                      <a:pt x="422427" y="637754"/>
                      <a:pt x="423995" y="635794"/>
                    </a:cubicBezTo>
                    <a:cubicBezTo>
                      <a:pt x="428107" y="630654"/>
                      <a:pt x="434943" y="630080"/>
                      <a:pt x="440664" y="628650"/>
                    </a:cubicBezTo>
                    <a:cubicBezTo>
                      <a:pt x="447014" y="629444"/>
                      <a:pt x="453457" y="629690"/>
                      <a:pt x="459714" y="631031"/>
                    </a:cubicBezTo>
                    <a:cubicBezTo>
                      <a:pt x="464623" y="632083"/>
                      <a:pt x="469007" y="635295"/>
                      <a:pt x="474002" y="635794"/>
                    </a:cubicBezTo>
                    <a:lnTo>
                      <a:pt x="497814" y="638175"/>
                    </a:lnTo>
                    <a:cubicBezTo>
                      <a:pt x="504958" y="637381"/>
                      <a:pt x="512155" y="636976"/>
                      <a:pt x="519245" y="635794"/>
                    </a:cubicBezTo>
                    <a:cubicBezTo>
                      <a:pt x="521721" y="635381"/>
                      <a:pt x="524429" y="634980"/>
                      <a:pt x="526389" y="633412"/>
                    </a:cubicBezTo>
                    <a:cubicBezTo>
                      <a:pt x="528624" y="631624"/>
                      <a:pt x="529564" y="628650"/>
                      <a:pt x="531152" y="626269"/>
                    </a:cubicBezTo>
                    <a:cubicBezTo>
                      <a:pt x="531946" y="623888"/>
                      <a:pt x="533084" y="621595"/>
                      <a:pt x="533533" y="619125"/>
                    </a:cubicBezTo>
                    <a:cubicBezTo>
                      <a:pt x="534939" y="611390"/>
                      <a:pt x="534395" y="600731"/>
                      <a:pt x="538295" y="592931"/>
                    </a:cubicBezTo>
                    <a:cubicBezTo>
                      <a:pt x="539575" y="590371"/>
                      <a:pt x="540823" y="587575"/>
                      <a:pt x="543058" y="585787"/>
                    </a:cubicBezTo>
                    <a:cubicBezTo>
                      <a:pt x="545018" y="584219"/>
                      <a:pt x="547709" y="583699"/>
                      <a:pt x="550202" y="583406"/>
                    </a:cubicBezTo>
                    <a:cubicBezTo>
                      <a:pt x="561266" y="582104"/>
                      <a:pt x="572427" y="581819"/>
                      <a:pt x="583539" y="581025"/>
                    </a:cubicBezTo>
                    <a:cubicBezTo>
                      <a:pt x="591477" y="581819"/>
                      <a:pt x="599467" y="582193"/>
                      <a:pt x="607352" y="583406"/>
                    </a:cubicBezTo>
                    <a:cubicBezTo>
                      <a:pt x="609833" y="583788"/>
                      <a:pt x="612535" y="584219"/>
                      <a:pt x="614495" y="585787"/>
                    </a:cubicBezTo>
                    <a:cubicBezTo>
                      <a:pt x="616730" y="587575"/>
                      <a:pt x="617234" y="590907"/>
                      <a:pt x="619258" y="592931"/>
                    </a:cubicBezTo>
                    <a:cubicBezTo>
                      <a:pt x="621282" y="594955"/>
                      <a:pt x="624021" y="596106"/>
                      <a:pt x="626402" y="597694"/>
                    </a:cubicBezTo>
                    <a:cubicBezTo>
                      <a:pt x="627989" y="595313"/>
                      <a:pt x="629884" y="593110"/>
                      <a:pt x="631164" y="590550"/>
                    </a:cubicBezTo>
                    <a:cubicBezTo>
                      <a:pt x="634052" y="584773"/>
                      <a:pt x="634298" y="577473"/>
                      <a:pt x="635927" y="571500"/>
                    </a:cubicBezTo>
                    <a:cubicBezTo>
                      <a:pt x="637248" y="566657"/>
                      <a:pt x="637139" y="560762"/>
                      <a:pt x="640689" y="557212"/>
                    </a:cubicBezTo>
                    <a:cubicBezTo>
                      <a:pt x="645955" y="551947"/>
                      <a:pt x="648348" y="548621"/>
                      <a:pt x="654977" y="545306"/>
                    </a:cubicBezTo>
                    <a:cubicBezTo>
                      <a:pt x="657222" y="544184"/>
                      <a:pt x="659739" y="543719"/>
                      <a:pt x="662120" y="542925"/>
                    </a:cubicBezTo>
                    <a:cubicBezTo>
                      <a:pt x="680583" y="530617"/>
                      <a:pt x="670980" y="535209"/>
                      <a:pt x="690695" y="528637"/>
                    </a:cubicBezTo>
                    <a:lnTo>
                      <a:pt x="697839" y="526256"/>
                    </a:lnTo>
                    <a:cubicBezTo>
                      <a:pt x="712127" y="527050"/>
                      <a:pt x="726699" y="525689"/>
                      <a:pt x="740702" y="528637"/>
                    </a:cubicBezTo>
                    <a:cubicBezTo>
                      <a:pt x="743158" y="529154"/>
                      <a:pt x="742423" y="533359"/>
                      <a:pt x="743083" y="535781"/>
                    </a:cubicBezTo>
                    <a:cubicBezTo>
                      <a:pt x="744805" y="542096"/>
                      <a:pt x="747845" y="554831"/>
                      <a:pt x="747845" y="554831"/>
                    </a:cubicBezTo>
                    <a:cubicBezTo>
                      <a:pt x="748639" y="565150"/>
                      <a:pt x="749018" y="575509"/>
                      <a:pt x="750227" y="585787"/>
                    </a:cubicBezTo>
                    <a:cubicBezTo>
                      <a:pt x="750609" y="589037"/>
                      <a:pt x="750564" y="592756"/>
                      <a:pt x="752608" y="595312"/>
                    </a:cubicBezTo>
                    <a:cubicBezTo>
                      <a:pt x="754176" y="597272"/>
                      <a:pt x="757371" y="596900"/>
                      <a:pt x="759752" y="597694"/>
                    </a:cubicBezTo>
                    <a:cubicBezTo>
                      <a:pt x="761339" y="600869"/>
                      <a:pt x="762297" y="604447"/>
                      <a:pt x="764514" y="607219"/>
                    </a:cubicBezTo>
                    <a:cubicBezTo>
                      <a:pt x="768721" y="612478"/>
                      <a:pt x="778802" y="621506"/>
                      <a:pt x="778802" y="621506"/>
                    </a:cubicBezTo>
                    <a:cubicBezTo>
                      <a:pt x="784151" y="637555"/>
                      <a:pt x="783824" y="633533"/>
                      <a:pt x="778802" y="661987"/>
                    </a:cubicBezTo>
                    <a:cubicBezTo>
                      <a:pt x="778305" y="664806"/>
                      <a:pt x="775627" y="666750"/>
                      <a:pt x="774039" y="669131"/>
                    </a:cubicBezTo>
                    <a:cubicBezTo>
                      <a:pt x="768054" y="687088"/>
                      <a:pt x="776824" y="665650"/>
                      <a:pt x="764514" y="681037"/>
                    </a:cubicBezTo>
                    <a:cubicBezTo>
                      <a:pt x="762946" y="682997"/>
                      <a:pt x="763256" y="685936"/>
                      <a:pt x="762133" y="688181"/>
                    </a:cubicBezTo>
                    <a:cubicBezTo>
                      <a:pt x="760853" y="690741"/>
                      <a:pt x="758958" y="692944"/>
                      <a:pt x="757370" y="695325"/>
                    </a:cubicBezTo>
                    <a:lnTo>
                      <a:pt x="752608" y="709612"/>
                    </a:lnTo>
                    <a:cubicBezTo>
                      <a:pt x="750511" y="715902"/>
                      <a:pt x="746844" y="728997"/>
                      <a:pt x="740702" y="731044"/>
                    </a:cubicBezTo>
                    <a:lnTo>
                      <a:pt x="733558" y="733425"/>
                    </a:lnTo>
                    <a:cubicBezTo>
                      <a:pt x="729255" y="746331"/>
                      <a:pt x="724326" y="754464"/>
                      <a:pt x="731177" y="769144"/>
                    </a:cubicBezTo>
                    <a:cubicBezTo>
                      <a:pt x="734860" y="777035"/>
                      <a:pt x="745227" y="783273"/>
                      <a:pt x="752608" y="788194"/>
                    </a:cubicBezTo>
                    <a:cubicBezTo>
                      <a:pt x="754195" y="790575"/>
                      <a:pt x="755347" y="793314"/>
                      <a:pt x="757370" y="795337"/>
                    </a:cubicBezTo>
                    <a:cubicBezTo>
                      <a:pt x="765910" y="803877"/>
                      <a:pt x="779997" y="803523"/>
                      <a:pt x="790708" y="804862"/>
                    </a:cubicBezTo>
                    <a:cubicBezTo>
                      <a:pt x="793089" y="806450"/>
                      <a:pt x="796064" y="807390"/>
                      <a:pt x="797852" y="809625"/>
                    </a:cubicBezTo>
                    <a:cubicBezTo>
                      <a:pt x="799420" y="811585"/>
                      <a:pt x="797798" y="816160"/>
                      <a:pt x="800233" y="816769"/>
                    </a:cubicBezTo>
                    <a:cubicBezTo>
                      <a:pt x="803010" y="817463"/>
                      <a:pt x="804817" y="813286"/>
                      <a:pt x="807377" y="812006"/>
                    </a:cubicBezTo>
                    <a:cubicBezTo>
                      <a:pt x="809622" y="810884"/>
                      <a:pt x="812139" y="810419"/>
                      <a:pt x="814520" y="809625"/>
                    </a:cubicBezTo>
                    <a:cubicBezTo>
                      <a:pt x="826426" y="810419"/>
                      <a:pt x="838623" y="809273"/>
                      <a:pt x="850239" y="812006"/>
                    </a:cubicBezTo>
                    <a:cubicBezTo>
                      <a:pt x="858849" y="814032"/>
                      <a:pt x="853298" y="828343"/>
                      <a:pt x="852620" y="831056"/>
                    </a:cubicBezTo>
                    <a:cubicBezTo>
                      <a:pt x="850883" y="838005"/>
                      <a:pt x="846037" y="848938"/>
                      <a:pt x="840714" y="852487"/>
                    </a:cubicBezTo>
                    <a:cubicBezTo>
                      <a:pt x="838333" y="854075"/>
                      <a:pt x="835769" y="855418"/>
                      <a:pt x="833570" y="857250"/>
                    </a:cubicBezTo>
                    <a:cubicBezTo>
                      <a:pt x="810161" y="876759"/>
                      <a:pt x="840399" y="852804"/>
                      <a:pt x="821664" y="871537"/>
                    </a:cubicBezTo>
                    <a:cubicBezTo>
                      <a:pt x="819640" y="873561"/>
                      <a:pt x="816901" y="874712"/>
                      <a:pt x="814520" y="876300"/>
                    </a:cubicBezTo>
                    <a:cubicBezTo>
                      <a:pt x="800866" y="896784"/>
                      <a:pt x="817241" y="870861"/>
                      <a:pt x="807377" y="890587"/>
                    </a:cubicBezTo>
                    <a:cubicBezTo>
                      <a:pt x="806097" y="893147"/>
                      <a:pt x="804202" y="895350"/>
                      <a:pt x="802614" y="897731"/>
                    </a:cubicBezTo>
                    <a:cubicBezTo>
                      <a:pt x="798061" y="911393"/>
                      <a:pt x="803494" y="898642"/>
                      <a:pt x="793089" y="912019"/>
                    </a:cubicBezTo>
                    <a:cubicBezTo>
                      <a:pt x="789575" y="916537"/>
                      <a:pt x="783564" y="926306"/>
                      <a:pt x="783564" y="926306"/>
                    </a:cubicBezTo>
                    <a:cubicBezTo>
                      <a:pt x="782770" y="930275"/>
                      <a:pt x="779903" y="934372"/>
                      <a:pt x="781183" y="938212"/>
                    </a:cubicBezTo>
                    <a:cubicBezTo>
                      <a:pt x="783832" y="946159"/>
                      <a:pt x="794458" y="936674"/>
                      <a:pt x="795470" y="935831"/>
                    </a:cubicBezTo>
                    <a:cubicBezTo>
                      <a:pt x="801159" y="931089"/>
                      <a:pt x="810097" y="920527"/>
                      <a:pt x="812139" y="914400"/>
                    </a:cubicBezTo>
                    <a:cubicBezTo>
                      <a:pt x="814076" y="908589"/>
                      <a:pt x="814666" y="904729"/>
                      <a:pt x="819283" y="900112"/>
                    </a:cubicBezTo>
                    <a:cubicBezTo>
                      <a:pt x="821307" y="898088"/>
                      <a:pt x="824046" y="896937"/>
                      <a:pt x="826427" y="895350"/>
                    </a:cubicBezTo>
                    <a:cubicBezTo>
                      <a:pt x="827221" y="892969"/>
                      <a:pt x="827240" y="890166"/>
                      <a:pt x="828808" y="888206"/>
                    </a:cubicBezTo>
                    <a:cubicBezTo>
                      <a:pt x="830596" y="885971"/>
                      <a:pt x="833753" y="885276"/>
                      <a:pt x="835952" y="883444"/>
                    </a:cubicBezTo>
                    <a:cubicBezTo>
                      <a:pt x="847844" y="873534"/>
                      <a:pt x="837683" y="878104"/>
                      <a:pt x="850239" y="873919"/>
                    </a:cubicBezTo>
                    <a:cubicBezTo>
                      <a:pt x="852620" y="871538"/>
                      <a:pt x="855227" y="869362"/>
                      <a:pt x="857383" y="866775"/>
                    </a:cubicBezTo>
                    <a:cubicBezTo>
                      <a:pt x="863454" y="859489"/>
                      <a:pt x="860042" y="858979"/>
                      <a:pt x="869289" y="854869"/>
                    </a:cubicBezTo>
                    <a:cubicBezTo>
                      <a:pt x="873877" y="852830"/>
                      <a:pt x="883577" y="850106"/>
                      <a:pt x="883577" y="850106"/>
                    </a:cubicBezTo>
                    <a:cubicBezTo>
                      <a:pt x="886638" y="846024"/>
                      <a:pt x="892701" y="838306"/>
                      <a:pt x="895483" y="833437"/>
                    </a:cubicBezTo>
                    <a:cubicBezTo>
                      <a:pt x="897244" y="830355"/>
                      <a:pt x="897973" y="826639"/>
                      <a:pt x="900245" y="823912"/>
                    </a:cubicBezTo>
                    <a:cubicBezTo>
                      <a:pt x="902077" y="821713"/>
                      <a:pt x="905008" y="820737"/>
                      <a:pt x="907389" y="819150"/>
                    </a:cubicBezTo>
                    <a:cubicBezTo>
                      <a:pt x="908977" y="816769"/>
                      <a:pt x="910732" y="814491"/>
                      <a:pt x="912152" y="812006"/>
                    </a:cubicBezTo>
                    <a:cubicBezTo>
                      <a:pt x="913913" y="808924"/>
                      <a:pt x="914851" y="805370"/>
                      <a:pt x="916914" y="802481"/>
                    </a:cubicBezTo>
                    <a:cubicBezTo>
                      <a:pt x="918871" y="799741"/>
                      <a:pt x="921677" y="797718"/>
                      <a:pt x="924058" y="795337"/>
                    </a:cubicBezTo>
                    <a:cubicBezTo>
                      <a:pt x="929420" y="779252"/>
                      <a:pt x="921984" y="796687"/>
                      <a:pt x="933583" y="783431"/>
                    </a:cubicBezTo>
                    <a:cubicBezTo>
                      <a:pt x="937352" y="779124"/>
                      <a:pt x="939061" y="773191"/>
                      <a:pt x="943108" y="769144"/>
                    </a:cubicBezTo>
                    <a:cubicBezTo>
                      <a:pt x="947870" y="764381"/>
                      <a:pt x="953659" y="760460"/>
                      <a:pt x="957395" y="754856"/>
                    </a:cubicBezTo>
                    <a:cubicBezTo>
                      <a:pt x="958983" y="752475"/>
                      <a:pt x="960326" y="749911"/>
                      <a:pt x="962158" y="747712"/>
                    </a:cubicBezTo>
                    <a:cubicBezTo>
                      <a:pt x="964314" y="745125"/>
                      <a:pt x="967146" y="743156"/>
                      <a:pt x="969302" y="740569"/>
                    </a:cubicBezTo>
                    <a:cubicBezTo>
                      <a:pt x="971134" y="738370"/>
                      <a:pt x="972784" y="735985"/>
                      <a:pt x="974064" y="733425"/>
                    </a:cubicBezTo>
                    <a:cubicBezTo>
                      <a:pt x="975186" y="731180"/>
                      <a:pt x="974877" y="728241"/>
                      <a:pt x="976445" y="726281"/>
                    </a:cubicBezTo>
                    <a:cubicBezTo>
                      <a:pt x="978233" y="724046"/>
                      <a:pt x="981208" y="723106"/>
                      <a:pt x="983589" y="721519"/>
                    </a:cubicBezTo>
                    <a:cubicBezTo>
                      <a:pt x="986070" y="714075"/>
                      <a:pt x="988477" y="704765"/>
                      <a:pt x="995495" y="700087"/>
                    </a:cubicBezTo>
                    <a:lnTo>
                      <a:pt x="1002639" y="695325"/>
                    </a:lnTo>
                    <a:cubicBezTo>
                      <a:pt x="1010577" y="683419"/>
                      <a:pt x="1005021" y="689767"/>
                      <a:pt x="1021689" y="678656"/>
                    </a:cubicBezTo>
                    <a:lnTo>
                      <a:pt x="1028833" y="673894"/>
                    </a:lnTo>
                    <a:lnTo>
                      <a:pt x="1035977" y="669131"/>
                    </a:lnTo>
                    <a:cubicBezTo>
                      <a:pt x="1037564" y="666750"/>
                      <a:pt x="1040454" y="664835"/>
                      <a:pt x="1040739" y="661987"/>
                    </a:cubicBezTo>
                    <a:cubicBezTo>
                      <a:pt x="1041690" y="652474"/>
                      <a:pt x="1036517" y="639798"/>
                      <a:pt x="1033595" y="631031"/>
                    </a:cubicBezTo>
                    <a:lnTo>
                      <a:pt x="1031214" y="623887"/>
                    </a:lnTo>
                    <a:lnTo>
                      <a:pt x="1028833" y="616744"/>
                    </a:lnTo>
                    <a:cubicBezTo>
                      <a:pt x="1030420" y="592931"/>
                      <a:pt x="1031434" y="569073"/>
                      <a:pt x="1033595" y="545306"/>
                    </a:cubicBezTo>
                    <a:cubicBezTo>
                      <a:pt x="1033822" y="542806"/>
                      <a:pt x="1034854" y="540407"/>
                      <a:pt x="1035977" y="538162"/>
                    </a:cubicBezTo>
                    <a:cubicBezTo>
                      <a:pt x="1037257" y="535603"/>
                      <a:pt x="1039152" y="533400"/>
                      <a:pt x="1040739" y="531019"/>
                    </a:cubicBezTo>
                    <a:lnTo>
                      <a:pt x="1045502" y="516731"/>
                    </a:lnTo>
                    <a:cubicBezTo>
                      <a:pt x="1046296" y="514350"/>
                      <a:pt x="1046761" y="511832"/>
                      <a:pt x="1047883" y="509587"/>
                    </a:cubicBezTo>
                    <a:cubicBezTo>
                      <a:pt x="1049470" y="506412"/>
                      <a:pt x="1051327" y="503358"/>
                      <a:pt x="1052645" y="500062"/>
                    </a:cubicBezTo>
                    <a:cubicBezTo>
                      <a:pt x="1061146" y="478810"/>
                      <a:pt x="1053009" y="492375"/>
                      <a:pt x="1062170" y="478631"/>
                    </a:cubicBezTo>
                    <a:cubicBezTo>
                      <a:pt x="1063448" y="472246"/>
                      <a:pt x="1065864" y="457611"/>
                      <a:pt x="1069314" y="452437"/>
                    </a:cubicBezTo>
                    <a:lnTo>
                      <a:pt x="1074077" y="445294"/>
                    </a:lnTo>
                    <a:cubicBezTo>
                      <a:pt x="1074871" y="442913"/>
                      <a:pt x="1075336" y="440395"/>
                      <a:pt x="1076458" y="438150"/>
                    </a:cubicBezTo>
                    <a:cubicBezTo>
                      <a:pt x="1079773" y="431518"/>
                      <a:pt x="1083097" y="429129"/>
                      <a:pt x="1088364" y="423862"/>
                    </a:cubicBezTo>
                    <a:cubicBezTo>
                      <a:pt x="1094349" y="405907"/>
                      <a:pt x="1085579" y="427344"/>
                      <a:pt x="1097889" y="411956"/>
                    </a:cubicBezTo>
                    <a:cubicBezTo>
                      <a:pt x="1099457" y="409996"/>
                      <a:pt x="1098878" y="406901"/>
                      <a:pt x="1100270" y="404812"/>
                    </a:cubicBezTo>
                    <a:cubicBezTo>
                      <a:pt x="1102138" y="402010"/>
                      <a:pt x="1105258" y="400256"/>
                      <a:pt x="1107414" y="397669"/>
                    </a:cubicBezTo>
                    <a:cubicBezTo>
                      <a:pt x="1109246" y="395470"/>
                      <a:pt x="1110589" y="392906"/>
                      <a:pt x="1112177" y="390525"/>
                    </a:cubicBezTo>
                    <a:cubicBezTo>
                      <a:pt x="1117564" y="374362"/>
                      <a:pt x="1109742" y="392958"/>
                      <a:pt x="1128845" y="373856"/>
                    </a:cubicBezTo>
                    <a:cubicBezTo>
                      <a:pt x="1133608" y="369094"/>
                      <a:pt x="1136744" y="361699"/>
                      <a:pt x="1143133" y="359569"/>
                    </a:cubicBezTo>
                    <a:cubicBezTo>
                      <a:pt x="1147895" y="357981"/>
                      <a:pt x="1153243" y="357590"/>
                      <a:pt x="1157420" y="354806"/>
                    </a:cubicBezTo>
                    <a:cubicBezTo>
                      <a:pt x="1162397" y="351488"/>
                      <a:pt x="1165582" y="348461"/>
                      <a:pt x="1171708" y="347662"/>
                    </a:cubicBezTo>
                    <a:cubicBezTo>
                      <a:pt x="1187528" y="345598"/>
                      <a:pt x="1203596" y="345523"/>
                      <a:pt x="1219333" y="342900"/>
                    </a:cubicBezTo>
                    <a:lnTo>
                      <a:pt x="1233620" y="340519"/>
                    </a:lnTo>
                    <a:lnTo>
                      <a:pt x="1269339" y="328612"/>
                    </a:lnTo>
                    <a:lnTo>
                      <a:pt x="1283627" y="323850"/>
                    </a:lnTo>
                    <a:cubicBezTo>
                      <a:pt x="1286008" y="323056"/>
                      <a:pt x="1288294" y="321882"/>
                      <a:pt x="1290770" y="321469"/>
                    </a:cubicBezTo>
                    <a:cubicBezTo>
                      <a:pt x="1295533" y="320675"/>
                      <a:pt x="1300345" y="320134"/>
                      <a:pt x="1305058" y="319087"/>
                    </a:cubicBezTo>
                    <a:cubicBezTo>
                      <a:pt x="1307508" y="318542"/>
                      <a:pt x="1309788" y="317396"/>
                      <a:pt x="1312202" y="316706"/>
                    </a:cubicBezTo>
                    <a:cubicBezTo>
                      <a:pt x="1315349" y="315807"/>
                      <a:pt x="1318552" y="315119"/>
                      <a:pt x="1321727" y="314325"/>
                    </a:cubicBezTo>
                    <a:cubicBezTo>
                      <a:pt x="1328549" y="309777"/>
                      <a:pt x="1334774" y="303817"/>
                      <a:pt x="1343158" y="302419"/>
                    </a:cubicBezTo>
                    <a:cubicBezTo>
                      <a:pt x="1350248" y="301237"/>
                      <a:pt x="1357445" y="300831"/>
                      <a:pt x="1364589" y="300037"/>
                    </a:cubicBezTo>
                    <a:lnTo>
                      <a:pt x="1378877" y="295275"/>
                    </a:lnTo>
                    <a:cubicBezTo>
                      <a:pt x="1381258" y="294481"/>
                      <a:pt x="1383585" y="293503"/>
                      <a:pt x="1386020" y="292894"/>
                    </a:cubicBezTo>
                    <a:cubicBezTo>
                      <a:pt x="1392370" y="291306"/>
                      <a:pt x="1398652" y="289414"/>
                      <a:pt x="1405070" y="288131"/>
                    </a:cubicBezTo>
                    <a:cubicBezTo>
                      <a:pt x="1409039" y="287337"/>
                      <a:pt x="1413072" y="286815"/>
                      <a:pt x="1416977" y="285750"/>
                    </a:cubicBezTo>
                    <a:cubicBezTo>
                      <a:pt x="1421820" y="284429"/>
                      <a:pt x="1431264" y="280987"/>
                      <a:pt x="1431264" y="280987"/>
                    </a:cubicBezTo>
                    <a:cubicBezTo>
                      <a:pt x="1433645" y="278606"/>
                      <a:pt x="1435851" y="276035"/>
                      <a:pt x="1438408" y="273844"/>
                    </a:cubicBezTo>
                    <a:cubicBezTo>
                      <a:pt x="1443578" y="269413"/>
                      <a:pt x="1449423" y="265707"/>
                      <a:pt x="1455077" y="261937"/>
                    </a:cubicBezTo>
                    <a:cubicBezTo>
                      <a:pt x="1473333" y="262731"/>
                      <a:pt x="1491626" y="265720"/>
                      <a:pt x="1509845" y="264319"/>
                    </a:cubicBezTo>
                    <a:cubicBezTo>
                      <a:pt x="1517853" y="263703"/>
                      <a:pt x="1516603" y="254181"/>
                      <a:pt x="1519370" y="250031"/>
                    </a:cubicBezTo>
                    <a:cubicBezTo>
                      <a:pt x="1521238" y="247229"/>
                      <a:pt x="1523927" y="245043"/>
                      <a:pt x="1526514" y="242887"/>
                    </a:cubicBezTo>
                    <a:cubicBezTo>
                      <a:pt x="1528713" y="241055"/>
                      <a:pt x="1531043" y="239287"/>
                      <a:pt x="1533658" y="238125"/>
                    </a:cubicBezTo>
                    <a:cubicBezTo>
                      <a:pt x="1538245" y="236086"/>
                      <a:pt x="1547945" y="233362"/>
                      <a:pt x="1547945" y="233362"/>
                    </a:cubicBezTo>
                    <a:cubicBezTo>
                      <a:pt x="1551120" y="229393"/>
                      <a:pt x="1553611" y="224763"/>
                      <a:pt x="1557470" y="221456"/>
                    </a:cubicBezTo>
                    <a:cubicBezTo>
                      <a:pt x="1559376" y="219822"/>
                      <a:pt x="1562654" y="220643"/>
                      <a:pt x="1564614" y="219075"/>
                    </a:cubicBezTo>
                    <a:cubicBezTo>
                      <a:pt x="1566849" y="217287"/>
                      <a:pt x="1567223" y="213816"/>
                      <a:pt x="1569377" y="211931"/>
                    </a:cubicBezTo>
                    <a:cubicBezTo>
                      <a:pt x="1579455" y="203112"/>
                      <a:pt x="1580996" y="203295"/>
                      <a:pt x="1590808" y="200025"/>
                    </a:cubicBezTo>
                    <a:cubicBezTo>
                      <a:pt x="1597951" y="195263"/>
                      <a:pt x="1598746" y="196056"/>
                      <a:pt x="1602714" y="188119"/>
                    </a:cubicBezTo>
                    <a:cubicBezTo>
                      <a:pt x="1603836" y="185874"/>
                      <a:pt x="1603876" y="183169"/>
                      <a:pt x="1605095" y="180975"/>
                    </a:cubicBezTo>
                    <a:cubicBezTo>
                      <a:pt x="1610706" y="170874"/>
                      <a:pt x="1617022" y="163684"/>
                      <a:pt x="1624145" y="154781"/>
                    </a:cubicBezTo>
                    <a:cubicBezTo>
                      <a:pt x="1629653" y="132756"/>
                      <a:pt x="1623555" y="159216"/>
                      <a:pt x="1628908" y="119062"/>
                    </a:cubicBezTo>
                    <a:cubicBezTo>
                      <a:pt x="1629340" y="115818"/>
                      <a:pt x="1630349" y="112672"/>
                      <a:pt x="1631289" y="109537"/>
                    </a:cubicBezTo>
                    <a:cubicBezTo>
                      <a:pt x="1632732" y="104729"/>
                      <a:pt x="1634464" y="100012"/>
                      <a:pt x="1636052" y="95250"/>
                    </a:cubicBezTo>
                    <a:cubicBezTo>
                      <a:pt x="1636846" y="92869"/>
                      <a:pt x="1637041" y="90195"/>
                      <a:pt x="1638433" y="88106"/>
                    </a:cubicBezTo>
                    <a:lnTo>
                      <a:pt x="1643195" y="80962"/>
                    </a:lnTo>
                    <a:cubicBezTo>
                      <a:pt x="1646866" y="66282"/>
                      <a:pt x="1648856" y="62675"/>
                      <a:pt x="1643195" y="42862"/>
                    </a:cubicBezTo>
                    <a:cubicBezTo>
                      <a:pt x="1642409" y="40111"/>
                      <a:pt x="1638433" y="39687"/>
                      <a:pt x="1636052" y="38100"/>
                    </a:cubicBezTo>
                    <a:cubicBezTo>
                      <a:pt x="1634464" y="35719"/>
                      <a:pt x="1633462" y="32819"/>
                      <a:pt x="1631289" y="30956"/>
                    </a:cubicBezTo>
                    <a:cubicBezTo>
                      <a:pt x="1627775" y="27944"/>
                      <a:pt x="1623308" y="26265"/>
                      <a:pt x="1619383" y="23812"/>
                    </a:cubicBezTo>
                    <a:cubicBezTo>
                      <a:pt x="1616956" y="22295"/>
                      <a:pt x="1614438" y="20882"/>
                      <a:pt x="1612239" y="19050"/>
                    </a:cubicBezTo>
                    <a:cubicBezTo>
                      <a:pt x="1600346" y="9140"/>
                      <a:pt x="1610506" y="13710"/>
                      <a:pt x="1597952" y="9525"/>
                    </a:cubicBezTo>
                    <a:cubicBezTo>
                      <a:pt x="1595571" y="7937"/>
                      <a:pt x="1593423" y="5924"/>
                      <a:pt x="1590808" y="4762"/>
                    </a:cubicBezTo>
                    <a:cubicBezTo>
                      <a:pt x="1586220" y="2723"/>
                      <a:pt x="1576520" y="0"/>
                      <a:pt x="1576520" y="0"/>
                    </a:cubicBezTo>
                    <a:cubicBezTo>
                      <a:pt x="1566201" y="794"/>
                      <a:pt x="1555833" y="1097"/>
                      <a:pt x="1545564" y="2381"/>
                    </a:cubicBezTo>
                    <a:cubicBezTo>
                      <a:pt x="1539843" y="3096"/>
                      <a:pt x="1535791" y="6300"/>
                      <a:pt x="1531277" y="9525"/>
                    </a:cubicBezTo>
                    <a:cubicBezTo>
                      <a:pt x="1528048" y="11832"/>
                      <a:pt x="1525003" y="14393"/>
                      <a:pt x="1521752" y="16669"/>
                    </a:cubicBezTo>
                    <a:cubicBezTo>
                      <a:pt x="1517063" y="19951"/>
                      <a:pt x="1511512" y="22147"/>
                      <a:pt x="1507464" y="26194"/>
                    </a:cubicBezTo>
                    <a:cubicBezTo>
                      <a:pt x="1498296" y="35360"/>
                      <a:pt x="1503122" y="31469"/>
                      <a:pt x="1493177" y="38100"/>
                    </a:cubicBezTo>
                    <a:cubicBezTo>
                      <a:pt x="1492246" y="39962"/>
                      <a:pt x="1486033" y="51263"/>
                      <a:pt x="1486033" y="54769"/>
                    </a:cubicBezTo>
                    <a:cubicBezTo>
                      <a:pt x="1486033" y="60381"/>
                      <a:pt x="1486801" y="66061"/>
                      <a:pt x="1488414" y="71437"/>
                    </a:cubicBezTo>
                    <a:cubicBezTo>
                      <a:pt x="1489236" y="74178"/>
                      <a:pt x="1490750" y="77064"/>
                      <a:pt x="1493177" y="78581"/>
                    </a:cubicBezTo>
                    <a:cubicBezTo>
                      <a:pt x="1497434" y="81242"/>
                      <a:pt x="1502702" y="81756"/>
                      <a:pt x="1507464" y="83344"/>
                    </a:cubicBezTo>
                    <a:lnTo>
                      <a:pt x="1514608" y="85725"/>
                    </a:lnTo>
                    <a:cubicBezTo>
                      <a:pt x="1516195" y="88106"/>
                      <a:pt x="1519015" y="90029"/>
                      <a:pt x="1519370" y="92869"/>
                    </a:cubicBezTo>
                    <a:cubicBezTo>
                      <a:pt x="1520127" y="98926"/>
                      <a:pt x="1516618" y="107528"/>
                      <a:pt x="1512227" y="111919"/>
                    </a:cubicBezTo>
                    <a:cubicBezTo>
                      <a:pt x="1510203" y="113943"/>
                      <a:pt x="1507282" y="114849"/>
                      <a:pt x="1505083" y="116681"/>
                    </a:cubicBezTo>
                    <a:cubicBezTo>
                      <a:pt x="1502496" y="118837"/>
                      <a:pt x="1500863" y="122154"/>
                      <a:pt x="1497939" y="123825"/>
                    </a:cubicBezTo>
                    <a:cubicBezTo>
                      <a:pt x="1495097" y="125449"/>
                      <a:pt x="1491589" y="125412"/>
                      <a:pt x="1488414" y="126206"/>
                    </a:cubicBezTo>
                    <a:cubicBezTo>
                      <a:pt x="1457458" y="125412"/>
                      <a:pt x="1426512" y="123825"/>
                      <a:pt x="1395545" y="123825"/>
                    </a:cubicBezTo>
                    <a:cubicBezTo>
                      <a:pt x="1389933" y="123825"/>
                      <a:pt x="1384346" y="124944"/>
                      <a:pt x="1378877" y="126206"/>
                    </a:cubicBezTo>
                    <a:cubicBezTo>
                      <a:pt x="1373985" y="127335"/>
                      <a:pt x="1364589" y="130969"/>
                      <a:pt x="1364589" y="130969"/>
                    </a:cubicBezTo>
                    <a:cubicBezTo>
                      <a:pt x="1363002" y="133350"/>
                      <a:pt x="1361728" y="135973"/>
                      <a:pt x="1359827" y="138112"/>
                    </a:cubicBezTo>
                    <a:cubicBezTo>
                      <a:pt x="1355352" y="143146"/>
                      <a:pt x="1349275" y="146796"/>
                      <a:pt x="1345539" y="152400"/>
                    </a:cubicBezTo>
                    <a:cubicBezTo>
                      <a:pt x="1343952" y="154781"/>
                      <a:pt x="1343204" y="158027"/>
                      <a:pt x="1340777" y="159544"/>
                    </a:cubicBezTo>
                    <a:cubicBezTo>
                      <a:pt x="1336520" y="162205"/>
                      <a:pt x="1326489" y="164306"/>
                      <a:pt x="1326489" y="164306"/>
                    </a:cubicBezTo>
                    <a:cubicBezTo>
                      <a:pt x="1324108" y="165894"/>
                      <a:pt x="1321674" y="167405"/>
                      <a:pt x="1319345" y="169069"/>
                    </a:cubicBezTo>
                    <a:cubicBezTo>
                      <a:pt x="1298652" y="183849"/>
                      <a:pt x="1319524" y="169741"/>
                      <a:pt x="1302677" y="180975"/>
                    </a:cubicBezTo>
                    <a:cubicBezTo>
                      <a:pt x="1301089" y="183356"/>
                      <a:pt x="1299938" y="186095"/>
                      <a:pt x="1297914" y="188119"/>
                    </a:cubicBezTo>
                    <a:cubicBezTo>
                      <a:pt x="1289657" y="196375"/>
                      <a:pt x="1291089" y="188593"/>
                      <a:pt x="1286008" y="200025"/>
                    </a:cubicBezTo>
                    <a:cubicBezTo>
                      <a:pt x="1283969" y="204612"/>
                      <a:pt x="1281245" y="214312"/>
                      <a:pt x="1281245" y="214312"/>
                    </a:cubicBezTo>
                    <a:cubicBezTo>
                      <a:pt x="1282039" y="217487"/>
                      <a:pt x="1282163" y="220910"/>
                      <a:pt x="1283627" y="223837"/>
                    </a:cubicBezTo>
                    <a:cubicBezTo>
                      <a:pt x="1294653" y="245887"/>
                      <a:pt x="1289321" y="231159"/>
                      <a:pt x="1300295" y="245269"/>
                    </a:cubicBezTo>
                    <a:cubicBezTo>
                      <a:pt x="1309848" y="257551"/>
                      <a:pt x="1308608" y="255921"/>
                      <a:pt x="1312202" y="266700"/>
                    </a:cubicBezTo>
                    <a:cubicBezTo>
                      <a:pt x="1311408" y="273844"/>
                      <a:pt x="1311002" y="281041"/>
                      <a:pt x="1309820" y="288131"/>
                    </a:cubicBezTo>
                    <a:cubicBezTo>
                      <a:pt x="1309407" y="290607"/>
                      <a:pt x="1309618" y="294030"/>
                      <a:pt x="1307439" y="295275"/>
                    </a:cubicBezTo>
                    <a:cubicBezTo>
                      <a:pt x="1303247" y="297670"/>
                      <a:pt x="1297914" y="296862"/>
                      <a:pt x="1293152" y="297656"/>
                    </a:cubicBezTo>
                    <a:cubicBezTo>
                      <a:pt x="1280452" y="296862"/>
                      <a:pt x="1267621" y="297260"/>
                      <a:pt x="1255052" y="295275"/>
                    </a:cubicBezTo>
                    <a:cubicBezTo>
                      <a:pt x="1242989" y="293370"/>
                      <a:pt x="1252033" y="288448"/>
                      <a:pt x="1243145" y="283369"/>
                    </a:cubicBezTo>
                    <a:cubicBezTo>
                      <a:pt x="1239631" y="281361"/>
                      <a:pt x="1235190" y="281865"/>
                      <a:pt x="1231239" y="280987"/>
                    </a:cubicBezTo>
                    <a:cubicBezTo>
                      <a:pt x="1228044" y="280277"/>
                      <a:pt x="1224967" y="278967"/>
                      <a:pt x="1221714" y="278606"/>
                    </a:cubicBezTo>
                    <a:cubicBezTo>
                      <a:pt x="1203501" y="276583"/>
                      <a:pt x="1166945" y="273844"/>
                      <a:pt x="1166945" y="273844"/>
                    </a:cubicBezTo>
                    <a:cubicBezTo>
                      <a:pt x="1163770" y="273050"/>
                      <a:pt x="1160567" y="272361"/>
                      <a:pt x="1157420" y="271462"/>
                    </a:cubicBezTo>
                    <a:cubicBezTo>
                      <a:pt x="1151674" y="269820"/>
                      <a:pt x="1146842" y="267377"/>
                      <a:pt x="1140752" y="266700"/>
                    </a:cubicBezTo>
                    <a:cubicBezTo>
                      <a:pt x="1129679" y="265470"/>
                      <a:pt x="1118527" y="265113"/>
                      <a:pt x="1107414" y="264319"/>
                    </a:cubicBezTo>
                    <a:cubicBezTo>
                      <a:pt x="1105033" y="262731"/>
                      <a:pt x="1102830" y="260836"/>
                      <a:pt x="1100270" y="259556"/>
                    </a:cubicBezTo>
                    <a:cubicBezTo>
                      <a:pt x="1080552" y="249696"/>
                      <a:pt x="1106459" y="266063"/>
                      <a:pt x="1085983" y="252412"/>
                    </a:cubicBezTo>
                    <a:cubicBezTo>
                      <a:pt x="1075664" y="253206"/>
                      <a:pt x="1065376" y="254794"/>
                      <a:pt x="1055027" y="254794"/>
                    </a:cubicBezTo>
                    <a:cubicBezTo>
                      <a:pt x="1049414" y="254794"/>
                      <a:pt x="1043880" y="253416"/>
                      <a:pt x="1038358" y="252412"/>
                    </a:cubicBezTo>
                    <a:cubicBezTo>
                      <a:pt x="1031779" y="251216"/>
                      <a:pt x="1027811" y="249690"/>
                      <a:pt x="1021689" y="247650"/>
                    </a:cubicBezTo>
                    <a:lnTo>
                      <a:pt x="1007402" y="238125"/>
                    </a:lnTo>
                    <a:lnTo>
                      <a:pt x="1000258" y="233362"/>
                    </a:lnTo>
                    <a:cubicBezTo>
                      <a:pt x="991526" y="220266"/>
                      <a:pt x="1000258" y="231378"/>
                      <a:pt x="988352" y="221456"/>
                    </a:cubicBezTo>
                    <a:cubicBezTo>
                      <a:pt x="981477" y="215726"/>
                      <a:pt x="981129" y="214193"/>
                      <a:pt x="976445" y="207169"/>
                    </a:cubicBezTo>
                    <a:cubicBezTo>
                      <a:pt x="975651" y="200819"/>
                      <a:pt x="975748" y="194293"/>
                      <a:pt x="974064" y="188119"/>
                    </a:cubicBezTo>
                    <a:cubicBezTo>
                      <a:pt x="973311" y="185358"/>
                      <a:pt x="971475" y="182838"/>
                      <a:pt x="969302" y="180975"/>
                    </a:cubicBezTo>
                    <a:cubicBezTo>
                      <a:pt x="962145" y="174841"/>
                      <a:pt x="958043" y="174047"/>
                      <a:pt x="950252" y="171450"/>
                    </a:cubicBezTo>
                    <a:cubicBezTo>
                      <a:pt x="947077" y="169069"/>
                      <a:pt x="944173" y="166275"/>
                      <a:pt x="940727" y="164306"/>
                    </a:cubicBezTo>
                    <a:cubicBezTo>
                      <a:pt x="938548" y="163061"/>
                      <a:pt x="935543" y="163493"/>
                      <a:pt x="933583" y="161925"/>
                    </a:cubicBezTo>
                    <a:cubicBezTo>
                      <a:pt x="931348" y="160137"/>
                      <a:pt x="930408" y="157162"/>
                      <a:pt x="928820" y="154781"/>
                    </a:cubicBezTo>
                    <a:cubicBezTo>
                      <a:pt x="928026" y="152400"/>
                      <a:pt x="926439" y="150147"/>
                      <a:pt x="926439" y="147637"/>
                    </a:cubicBezTo>
                    <a:cubicBezTo>
                      <a:pt x="926439" y="147015"/>
                      <a:pt x="927995" y="120713"/>
                      <a:pt x="931202" y="114300"/>
                    </a:cubicBezTo>
                    <a:cubicBezTo>
                      <a:pt x="933762" y="109180"/>
                      <a:pt x="936680" y="104059"/>
                      <a:pt x="940727" y="100012"/>
                    </a:cubicBezTo>
                    <a:cubicBezTo>
                      <a:pt x="943108" y="97631"/>
                      <a:pt x="945212" y="94936"/>
                      <a:pt x="947870" y="92869"/>
                    </a:cubicBezTo>
                    <a:cubicBezTo>
                      <a:pt x="952388" y="89355"/>
                      <a:pt x="962158" y="83344"/>
                      <a:pt x="962158" y="83344"/>
                    </a:cubicBezTo>
                    <a:cubicBezTo>
                      <a:pt x="961364" y="76200"/>
                      <a:pt x="962050" y="68731"/>
                      <a:pt x="959777" y="61912"/>
                    </a:cubicBezTo>
                    <a:cubicBezTo>
                      <a:pt x="957070" y="53790"/>
                      <a:pt x="951197" y="55241"/>
                      <a:pt x="945489" y="52387"/>
                    </a:cubicBezTo>
                    <a:cubicBezTo>
                      <a:pt x="942002" y="50644"/>
                      <a:pt x="930983" y="42103"/>
                      <a:pt x="928820" y="40481"/>
                    </a:cubicBezTo>
                    <a:cubicBezTo>
                      <a:pt x="922113" y="41091"/>
                      <a:pt x="904649" y="40661"/>
                      <a:pt x="895483" y="45244"/>
                    </a:cubicBezTo>
                    <a:cubicBezTo>
                      <a:pt x="892923" y="46524"/>
                      <a:pt x="890720" y="48419"/>
                      <a:pt x="888339" y="50006"/>
                    </a:cubicBezTo>
                    <a:cubicBezTo>
                      <a:pt x="886752" y="52387"/>
                      <a:pt x="883577" y="54288"/>
                      <a:pt x="883577" y="57150"/>
                    </a:cubicBezTo>
                    <a:cubicBezTo>
                      <a:pt x="883577" y="66959"/>
                      <a:pt x="889133" y="66939"/>
                      <a:pt x="895483" y="69056"/>
                    </a:cubicBezTo>
                    <a:cubicBezTo>
                      <a:pt x="897864" y="71437"/>
                      <a:pt x="900070" y="74008"/>
                      <a:pt x="902627" y="76200"/>
                    </a:cubicBezTo>
                    <a:cubicBezTo>
                      <a:pt x="905640" y="78783"/>
                      <a:pt x="909611" y="80295"/>
                      <a:pt x="912152" y="83344"/>
                    </a:cubicBezTo>
                    <a:cubicBezTo>
                      <a:pt x="913759" y="85272"/>
                      <a:pt x="913844" y="88074"/>
                      <a:pt x="914533" y="90487"/>
                    </a:cubicBezTo>
                    <a:cubicBezTo>
                      <a:pt x="920515" y="111425"/>
                      <a:pt x="913584" y="90021"/>
                      <a:pt x="919295" y="107156"/>
                    </a:cubicBezTo>
                    <a:cubicBezTo>
                      <a:pt x="918501" y="124619"/>
                      <a:pt x="918776" y="142163"/>
                      <a:pt x="916914" y="159544"/>
                    </a:cubicBezTo>
                    <a:cubicBezTo>
                      <a:pt x="916379" y="164535"/>
                      <a:pt x="913739" y="169069"/>
                      <a:pt x="912152" y="173831"/>
                    </a:cubicBezTo>
                    <a:lnTo>
                      <a:pt x="909770" y="180975"/>
                    </a:lnTo>
                    <a:cubicBezTo>
                      <a:pt x="909568" y="182997"/>
                      <a:pt x="904468" y="213016"/>
                      <a:pt x="909770" y="219075"/>
                    </a:cubicBezTo>
                    <a:cubicBezTo>
                      <a:pt x="913076" y="222853"/>
                      <a:pt x="924058" y="223837"/>
                      <a:pt x="924058" y="223837"/>
                    </a:cubicBezTo>
                    <a:lnTo>
                      <a:pt x="938345" y="214312"/>
                    </a:lnTo>
                    <a:cubicBezTo>
                      <a:pt x="944784" y="210019"/>
                      <a:pt x="947468" y="207805"/>
                      <a:pt x="955014" y="204787"/>
                    </a:cubicBezTo>
                    <a:cubicBezTo>
                      <a:pt x="959675" y="202923"/>
                      <a:pt x="969302" y="200025"/>
                      <a:pt x="969302" y="200025"/>
                    </a:cubicBezTo>
                    <a:cubicBezTo>
                      <a:pt x="971683" y="202406"/>
                      <a:pt x="976052" y="203825"/>
                      <a:pt x="976445" y="207169"/>
                    </a:cubicBezTo>
                    <a:cubicBezTo>
                      <a:pt x="977747" y="218233"/>
                      <a:pt x="975294" y="229433"/>
                      <a:pt x="974064" y="240506"/>
                    </a:cubicBezTo>
                    <a:cubicBezTo>
                      <a:pt x="973703" y="243759"/>
                      <a:pt x="973498" y="247308"/>
                      <a:pt x="971683" y="250031"/>
                    </a:cubicBezTo>
                    <a:cubicBezTo>
                      <a:pt x="970095" y="252412"/>
                      <a:pt x="966920" y="253206"/>
                      <a:pt x="964539" y="254794"/>
                    </a:cubicBezTo>
                    <a:cubicBezTo>
                      <a:pt x="963745" y="257175"/>
                      <a:pt x="964200" y="260478"/>
                      <a:pt x="962158" y="261937"/>
                    </a:cubicBezTo>
                    <a:cubicBezTo>
                      <a:pt x="958073" y="264855"/>
                      <a:pt x="947870" y="266700"/>
                      <a:pt x="947870" y="266700"/>
                    </a:cubicBezTo>
                    <a:cubicBezTo>
                      <a:pt x="930781" y="278093"/>
                      <a:pt x="937630" y="272178"/>
                      <a:pt x="926439" y="283369"/>
                    </a:cubicBezTo>
                    <a:cubicBezTo>
                      <a:pt x="924852" y="288131"/>
                      <a:pt x="922895" y="292786"/>
                      <a:pt x="921677" y="297656"/>
                    </a:cubicBezTo>
                    <a:cubicBezTo>
                      <a:pt x="920883" y="300831"/>
                      <a:pt x="921340" y="304625"/>
                      <a:pt x="919295" y="307181"/>
                    </a:cubicBezTo>
                    <a:cubicBezTo>
                      <a:pt x="917727" y="309141"/>
                      <a:pt x="914533" y="308768"/>
                      <a:pt x="912152" y="309562"/>
                    </a:cubicBezTo>
                    <a:cubicBezTo>
                      <a:pt x="907389" y="308768"/>
                      <a:pt x="902548" y="308352"/>
                      <a:pt x="897864" y="307181"/>
                    </a:cubicBezTo>
                    <a:cubicBezTo>
                      <a:pt x="892994" y="305964"/>
                      <a:pt x="883577" y="302419"/>
                      <a:pt x="883577" y="302419"/>
                    </a:cubicBezTo>
                    <a:cubicBezTo>
                      <a:pt x="880515" y="300378"/>
                      <a:pt x="870267" y="293118"/>
                      <a:pt x="866908" y="292894"/>
                    </a:cubicBezTo>
                    <a:cubicBezTo>
                      <a:pt x="858160" y="292311"/>
                      <a:pt x="849445" y="294481"/>
                      <a:pt x="840714" y="295275"/>
                    </a:cubicBezTo>
                    <a:cubicBezTo>
                      <a:pt x="839127" y="297656"/>
                      <a:pt x="837232" y="299859"/>
                      <a:pt x="835952" y="302419"/>
                    </a:cubicBezTo>
                    <a:cubicBezTo>
                      <a:pt x="834241" y="305841"/>
                      <a:pt x="831954" y="316027"/>
                      <a:pt x="831189" y="319087"/>
                    </a:cubicBezTo>
                    <a:cubicBezTo>
                      <a:pt x="830395" y="329406"/>
                      <a:pt x="829951" y="339758"/>
                      <a:pt x="828808" y="350044"/>
                    </a:cubicBezTo>
                    <a:cubicBezTo>
                      <a:pt x="828009" y="357237"/>
                      <a:pt x="825611" y="364430"/>
                      <a:pt x="824045" y="371475"/>
                    </a:cubicBezTo>
                    <a:cubicBezTo>
                      <a:pt x="823167" y="375426"/>
                      <a:pt x="822542" y="379430"/>
                      <a:pt x="821664" y="383381"/>
                    </a:cubicBezTo>
                    <a:cubicBezTo>
                      <a:pt x="819671" y="392351"/>
                      <a:pt x="819553" y="392095"/>
                      <a:pt x="816902" y="400050"/>
                    </a:cubicBezTo>
                    <a:cubicBezTo>
                      <a:pt x="818834" y="415511"/>
                      <a:pt x="818168" y="416388"/>
                      <a:pt x="821664" y="428625"/>
                    </a:cubicBezTo>
                    <a:cubicBezTo>
                      <a:pt x="822354" y="431039"/>
                      <a:pt x="822922" y="433524"/>
                      <a:pt x="824045" y="435769"/>
                    </a:cubicBezTo>
                    <a:cubicBezTo>
                      <a:pt x="825325" y="438329"/>
                      <a:pt x="827220" y="440531"/>
                      <a:pt x="828808" y="442912"/>
                    </a:cubicBezTo>
                    <a:lnTo>
                      <a:pt x="833570" y="457200"/>
                    </a:lnTo>
                    <a:lnTo>
                      <a:pt x="835952" y="464344"/>
                    </a:lnTo>
                    <a:cubicBezTo>
                      <a:pt x="835158" y="481013"/>
                      <a:pt x="838429" y="498385"/>
                      <a:pt x="833570" y="514350"/>
                    </a:cubicBezTo>
                    <a:cubicBezTo>
                      <a:pt x="832108" y="519152"/>
                      <a:pt x="819283" y="519112"/>
                      <a:pt x="819283" y="519112"/>
                    </a:cubicBezTo>
                    <a:cubicBezTo>
                      <a:pt x="796264" y="518318"/>
                      <a:pt x="773159" y="518881"/>
                      <a:pt x="750227" y="516731"/>
                    </a:cubicBezTo>
                    <a:cubicBezTo>
                      <a:pt x="738561" y="515637"/>
                      <a:pt x="746122" y="510245"/>
                      <a:pt x="740702" y="504825"/>
                    </a:cubicBezTo>
                    <a:cubicBezTo>
                      <a:pt x="738927" y="503050"/>
                      <a:pt x="735939" y="503238"/>
                      <a:pt x="733558" y="502444"/>
                    </a:cubicBezTo>
                    <a:cubicBezTo>
                      <a:pt x="731177" y="500856"/>
                      <a:pt x="729274" y="497787"/>
                      <a:pt x="726414" y="497681"/>
                    </a:cubicBezTo>
                    <a:cubicBezTo>
                      <a:pt x="707361" y="496975"/>
                      <a:pt x="688278" y="498653"/>
                      <a:pt x="669264" y="500062"/>
                    </a:cubicBezTo>
                    <a:cubicBezTo>
                      <a:pt x="666761" y="500247"/>
                      <a:pt x="664365" y="501321"/>
                      <a:pt x="662120" y="502444"/>
                    </a:cubicBezTo>
                    <a:cubicBezTo>
                      <a:pt x="651908" y="507550"/>
                      <a:pt x="657314" y="506976"/>
                      <a:pt x="647833" y="514350"/>
                    </a:cubicBezTo>
                    <a:cubicBezTo>
                      <a:pt x="643315" y="517864"/>
                      <a:pt x="637592" y="519828"/>
                      <a:pt x="633545" y="523875"/>
                    </a:cubicBezTo>
                    <a:cubicBezTo>
                      <a:pt x="628783" y="528637"/>
                      <a:pt x="625647" y="536032"/>
                      <a:pt x="619258" y="538162"/>
                    </a:cubicBezTo>
                    <a:lnTo>
                      <a:pt x="604970" y="542925"/>
                    </a:lnTo>
                    <a:lnTo>
                      <a:pt x="597827" y="545306"/>
                    </a:lnTo>
                    <a:cubicBezTo>
                      <a:pt x="595446" y="547687"/>
                      <a:pt x="593627" y="550815"/>
                      <a:pt x="590683" y="552450"/>
                    </a:cubicBezTo>
                    <a:cubicBezTo>
                      <a:pt x="586294" y="554888"/>
                      <a:pt x="576395" y="557212"/>
                      <a:pt x="576395" y="557212"/>
                    </a:cubicBezTo>
                    <a:cubicBezTo>
                      <a:pt x="555930" y="570858"/>
                      <a:pt x="581820" y="554500"/>
                      <a:pt x="562108" y="564356"/>
                    </a:cubicBezTo>
                    <a:cubicBezTo>
                      <a:pt x="543643" y="573588"/>
                      <a:pt x="565776" y="565515"/>
                      <a:pt x="547820" y="571500"/>
                    </a:cubicBezTo>
                    <a:lnTo>
                      <a:pt x="507339" y="566737"/>
                    </a:lnTo>
                    <a:cubicBezTo>
                      <a:pt x="503329" y="566190"/>
                      <a:pt x="499480" y="564356"/>
                      <a:pt x="495433" y="564356"/>
                    </a:cubicBezTo>
                    <a:cubicBezTo>
                      <a:pt x="482708" y="564356"/>
                      <a:pt x="470033" y="565943"/>
                      <a:pt x="457333" y="566737"/>
                    </a:cubicBezTo>
                    <a:cubicBezTo>
                      <a:pt x="423452" y="578031"/>
                      <a:pt x="448062" y="571693"/>
                      <a:pt x="381133" y="569119"/>
                    </a:cubicBezTo>
                    <a:cubicBezTo>
                      <a:pt x="347704" y="557975"/>
                      <a:pt x="381091" y="571472"/>
                      <a:pt x="359702" y="557212"/>
                    </a:cubicBezTo>
                    <a:cubicBezTo>
                      <a:pt x="357613" y="555820"/>
                      <a:pt x="354752" y="556050"/>
                      <a:pt x="352558" y="554831"/>
                    </a:cubicBezTo>
                    <a:cubicBezTo>
                      <a:pt x="347554" y="552051"/>
                      <a:pt x="343700" y="547116"/>
                      <a:pt x="338270" y="545306"/>
                    </a:cubicBezTo>
                    <a:lnTo>
                      <a:pt x="316839" y="538162"/>
                    </a:lnTo>
                    <a:cubicBezTo>
                      <a:pt x="314458" y="537368"/>
                      <a:pt x="312130" y="536390"/>
                      <a:pt x="309695" y="535781"/>
                    </a:cubicBezTo>
                    <a:cubicBezTo>
                      <a:pt x="303345" y="534194"/>
                      <a:pt x="296854" y="533090"/>
                      <a:pt x="290645" y="531019"/>
                    </a:cubicBezTo>
                    <a:cubicBezTo>
                      <a:pt x="288264" y="530225"/>
                      <a:pt x="285747" y="529760"/>
                      <a:pt x="283502" y="528637"/>
                    </a:cubicBezTo>
                    <a:cubicBezTo>
                      <a:pt x="280942" y="527357"/>
                      <a:pt x="278739" y="525462"/>
                      <a:pt x="276358" y="523875"/>
                    </a:cubicBezTo>
                    <a:cubicBezTo>
                      <a:pt x="275564" y="521494"/>
                      <a:pt x="275100" y="518976"/>
                      <a:pt x="273977" y="516731"/>
                    </a:cubicBezTo>
                    <a:cubicBezTo>
                      <a:pt x="272697" y="514171"/>
                      <a:pt x="270376" y="512202"/>
                      <a:pt x="269214" y="509587"/>
                    </a:cubicBezTo>
                    <a:cubicBezTo>
                      <a:pt x="267175" y="505000"/>
                      <a:pt x="266039" y="500062"/>
                      <a:pt x="264452" y="495300"/>
                    </a:cubicBezTo>
                    <a:lnTo>
                      <a:pt x="262070" y="488156"/>
                    </a:lnTo>
                    <a:lnTo>
                      <a:pt x="259689" y="481012"/>
                    </a:lnTo>
                    <a:cubicBezTo>
                      <a:pt x="260483" y="473075"/>
                      <a:pt x="261081" y="465115"/>
                      <a:pt x="262070" y="457200"/>
                    </a:cubicBezTo>
                    <a:cubicBezTo>
                      <a:pt x="264576" y="437157"/>
                      <a:pt x="261285" y="429091"/>
                      <a:pt x="271595" y="416719"/>
                    </a:cubicBezTo>
                    <a:cubicBezTo>
                      <a:pt x="273751" y="414132"/>
                      <a:pt x="275937" y="411443"/>
                      <a:pt x="278739" y="409575"/>
                    </a:cubicBezTo>
                    <a:cubicBezTo>
                      <a:pt x="280828" y="408183"/>
                      <a:pt x="283502" y="407988"/>
                      <a:pt x="285883" y="407194"/>
                    </a:cubicBezTo>
                    <a:cubicBezTo>
                      <a:pt x="288264" y="404813"/>
                      <a:pt x="290225" y="401918"/>
                      <a:pt x="293027" y="400050"/>
                    </a:cubicBezTo>
                    <a:cubicBezTo>
                      <a:pt x="295115" y="398658"/>
                      <a:pt x="297925" y="398791"/>
                      <a:pt x="300170" y="397669"/>
                    </a:cubicBezTo>
                    <a:cubicBezTo>
                      <a:pt x="302730" y="396389"/>
                      <a:pt x="304985" y="394570"/>
                      <a:pt x="307314" y="392906"/>
                    </a:cubicBezTo>
                    <a:cubicBezTo>
                      <a:pt x="310543" y="390599"/>
                      <a:pt x="314033" y="388568"/>
                      <a:pt x="316839" y="385762"/>
                    </a:cubicBezTo>
                    <a:cubicBezTo>
                      <a:pt x="318863" y="383738"/>
                      <a:pt x="319367" y="380407"/>
                      <a:pt x="321602" y="378619"/>
                    </a:cubicBezTo>
                    <a:cubicBezTo>
                      <a:pt x="323562" y="377051"/>
                      <a:pt x="326500" y="377360"/>
                      <a:pt x="328745" y="376237"/>
                    </a:cubicBezTo>
                    <a:cubicBezTo>
                      <a:pt x="351377" y="364920"/>
                      <a:pt x="313332" y="378994"/>
                      <a:pt x="350177" y="366712"/>
                    </a:cubicBezTo>
                    <a:cubicBezTo>
                      <a:pt x="352558" y="365918"/>
                      <a:pt x="355232" y="365723"/>
                      <a:pt x="357320" y="364331"/>
                    </a:cubicBezTo>
                    <a:cubicBezTo>
                      <a:pt x="359701" y="362744"/>
                      <a:pt x="361834" y="360696"/>
                      <a:pt x="364464" y="359569"/>
                    </a:cubicBezTo>
                    <a:cubicBezTo>
                      <a:pt x="367472" y="358280"/>
                      <a:pt x="370854" y="358127"/>
                      <a:pt x="373989" y="357187"/>
                    </a:cubicBezTo>
                    <a:cubicBezTo>
                      <a:pt x="378797" y="355744"/>
                      <a:pt x="388277" y="352425"/>
                      <a:pt x="388277" y="352425"/>
                    </a:cubicBezTo>
                    <a:cubicBezTo>
                      <a:pt x="389071" y="350044"/>
                      <a:pt x="389117" y="347262"/>
                      <a:pt x="390658" y="345281"/>
                    </a:cubicBezTo>
                    <a:cubicBezTo>
                      <a:pt x="394793" y="339965"/>
                      <a:pt x="404945" y="330994"/>
                      <a:pt x="404945" y="330994"/>
                    </a:cubicBezTo>
                    <a:cubicBezTo>
                      <a:pt x="413634" y="304933"/>
                      <a:pt x="399776" y="344411"/>
                      <a:pt x="412089" y="316706"/>
                    </a:cubicBezTo>
                    <a:cubicBezTo>
                      <a:pt x="416485" y="306814"/>
                      <a:pt x="417195" y="300702"/>
                      <a:pt x="419233" y="290512"/>
                    </a:cubicBezTo>
                    <a:cubicBezTo>
                      <a:pt x="418439" y="281781"/>
                      <a:pt x="418376" y="272953"/>
                      <a:pt x="416852" y="264319"/>
                    </a:cubicBezTo>
                    <a:cubicBezTo>
                      <a:pt x="415980" y="259375"/>
                      <a:pt x="414874" y="254208"/>
                      <a:pt x="412089" y="250031"/>
                    </a:cubicBezTo>
                    <a:cubicBezTo>
                      <a:pt x="407090" y="242532"/>
                      <a:pt x="407219" y="244082"/>
                      <a:pt x="404945" y="235744"/>
                    </a:cubicBezTo>
                    <a:cubicBezTo>
                      <a:pt x="403223" y="229429"/>
                      <a:pt x="402253" y="222904"/>
                      <a:pt x="400183" y="216694"/>
                    </a:cubicBezTo>
                    <a:cubicBezTo>
                      <a:pt x="399389" y="214313"/>
                      <a:pt x="398492" y="211964"/>
                      <a:pt x="397802" y="209550"/>
                    </a:cubicBezTo>
                    <a:cubicBezTo>
                      <a:pt x="396139" y="203732"/>
                      <a:pt x="393483" y="189974"/>
                      <a:pt x="390658" y="185737"/>
                    </a:cubicBezTo>
                    <a:lnTo>
                      <a:pt x="385895" y="178594"/>
                    </a:lnTo>
                    <a:cubicBezTo>
                      <a:pt x="385101" y="176213"/>
                      <a:pt x="384733" y="173644"/>
                      <a:pt x="383514" y="171450"/>
                    </a:cubicBezTo>
                    <a:cubicBezTo>
                      <a:pt x="380734" y="166446"/>
                      <a:pt x="373989" y="157162"/>
                      <a:pt x="373989" y="157162"/>
                    </a:cubicBezTo>
                    <a:cubicBezTo>
                      <a:pt x="373195" y="154781"/>
                      <a:pt x="373000" y="152107"/>
                      <a:pt x="371608" y="150019"/>
                    </a:cubicBezTo>
                    <a:cubicBezTo>
                      <a:pt x="369740" y="147217"/>
                      <a:pt x="373592" y="142875"/>
                      <a:pt x="371608" y="14525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2967708" y="4067175"/>
                <a:ext cx="1191542" cy="1038531"/>
              </a:xfrm>
              <a:custGeom>
                <a:avLst/>
                <a:gdLst>
                  <a:gd name="connsiteX0" fmla="*/ 483517 w 1191542"/>
                  <a:gd name="connsiteY0" fmla="*/ 0 h 1038531"/>
                  <a:gd name="connsiteX1" fmla="*/ 477167 w 1191542"/>
                  <a:gd name="connsiteY1" fmla="*/ 31750 h 1038531"/>
                  <a:gd name="connsiteX2" fmla="*/ 464467 w 1191542"/>
                  <a:gd name="connsiteY2" fmla="*/ 50800 h 1038531"/>
                  <a:gd name="connsiteX3" fmla="*/ 461292 w 1191542"/>
                  <a:gd name="connsiteY3" fmla="*/ 73025 h 1038531"/>
                  <a:gd name="connsiteX4" fmla="*/ 451767 w 1191542"/>
                  <a:gd name="connsiteY4" fmla="*/ 79375 h 1038531"/>
                  <a:gd name="connsiteX5" fmla="*/ 442242 w 1191542"/>
                  <a:gd name="connsiteY5" fmla="*/ 88900 h 1038531"/>
                  <a:gd name="connsiteX6" fmla="*/ 429542 w 1191542"/>
                  <a:gd name="connsiteY6" fmla="*/ 107950 h 1038531"/>
                  <a:gd name="connsiteX7" fmla="*/ 423192 w 1191542"/>
                  <a:gd name="connsiteY7" fmla="*/ 127000 h 1038531"/>
                  <a:gd name="connsiteX8" fmla="*/ 404142 w 1191542"/>
                  <a:gd name="connsiteY8" fmla="*/ 136525 h 1038531"/>
                  <a:gd name="connsiteX9" fmla="*/ 385092 w 1191542"/>
                  <a:gd name="connsiteY9" fmla="*/ 142875 h 1038531"/>
                  <a:gd name="connsiteX10" fmla="*/ 356517 w 1191542"/>
                  <a:gd name="connsiteY10" fmla="*/ 149225 h 1038531"/>
                  <a:gd name="connsiteX11" fmla="*/ 346992 w 1191542"/>
                  <a:gd name="connsiteY11" fmla="*/ 196850 h 1038531"/>
                  <a:gd name="connsiteX12" fmla="*/ 321592 w 1191542"/>
                  <a:gd name="connsiteY12" fmla="*/ 219075 h 1038531"/>
                  <a:gd name="connsiteX13" fmla="*/ 293017 w 1191542"/>
                  <a:gd name="connsiteY13" fmla="*/ 241300 h 1038531"/>
                  <a:gd name="connsiteX14" fmla="*/ 283492 w 1191542"/>
                  <a:gd name="connsiteY14" fmla="*/ 244475 h 1038531"/>
                  <a:gd name="connsiteX15" fmla="*/ 264442 w 1191542"/>
                  <a:gd name="connsiteY15" fmla="*/ 263525 h 1038531"/>
                  <a:gd name="connsiteX16" fmla="*/ 254917 w 1191542"/>
                  <a:gd name="connsiteY16" fmla="*/ 273050 h 1038531"/>
                  <a:gd name="connsiteX17" fmla="*/ 248567 w 1191542"/>
                  <a:gd name="connsiteY17" fmla="*/ 282575 h 1038531"/>
                  <a:gd name="connsiteX18" fmla="*/ 258092 w 1191542"/>
                  <a:gd name="connsiteY18" fmla="*/ 292100 h 1038531"/>
                  <a:gd name="connsiteX19" fmla="*/ 264442 w 1191542"/>
                  <a:gd name="connsiteY19" fmla="*/ 311150 h 1038531"/>
                  <a:gd name="connsiteX20" fmla="*/ 267617 w 1191542"/>
                  <a:gd name="connsiteY20" fmla="*/ 339725 h 1038531"/>
                  <a:gd name="connsiteX21" fmla="*/ 270792 w 1191542"/>
                  <a:gd name="connsiteY21" fmla="*/ 352425 h 1038531"/>
                  <a:gd name="connsiteX22" fmla="*/ 280317 w 1191542"/>
                  <a:gd name="connsiteY22" fmla="*/ 355600 h 1038531"/>
                  <a:gd name="connsiteX23" fmla="*/ 296192 w 1191542"/>
                  <a:gd name="connsiteY23" fmla="*/ 368300 h 1038531"/>
                  <a:gd name="connsiteX24" fmla="*/ 305717 w 1191542"/>
                  <a:gd name="connsiteY24" fmla="*/ 358775 h 1038531"/>
                  <a:gd name="connsiteX25" fmla="*/ 321592 w 1191542"/>
                  <a:gd name="connsiteY25" fmla="*/ 361950 h 1038531"/>
                  <a:gd name="connsiteX26" fmla="*/ 337467 w 1191542"/>
                  <a:gd name="connsiteY26" fmla="*/ 381000 h 1038531"/>
                  <a:gd name="connsiteX27" fmla="*/ 331117 w 1191542"/>
                  <a:gd name="connsiteY27" fmla="*/ 422275 h 1038531"/>
                  <a:gd name="connsiteX28" fmla="*/ 327942 w 1191542"/>
                  <a:gd name="connsiteY28" fmla="*/ 431800 h 1038531"/>
                  <a:gd name="connsiteX29" fmla="*/ 321592 w 1191542"/>
                  <a:gd name="connsiteY29" fmla="*/ 441325 h 1038531"/>
                  <a:gd name="connsiteX30" fmla="*/ 318417 w 1191542"/>
                  <a:gd name="connsiteY30" fmla="*/ 450850 h 1038531"/>
                  <a:gd name="connsiteX31" fmla="*/ 308892 w 1191542"/>
                  <a:gd name="connsiteY31" fmla="*/ 454025 h 1038531"/>
                  <a:gd name="connsiteX32" fmla="*/ 286667 w 1191542"/>
                  <a:gd name="connsiteY32" fmla="*/ 479425 h 1038531"/>
                  <a:gd name="connsiteX33" fmla="*/ 270792 w 1191542"/>
                  <a:gd name="connsiteY33" fmla="*/ 492125 h 1038531"/>
                  <a:gd name="connsiteX34" fmla="*/ 261267 w 1191542"/>
                  <a:gd name="connsiteY34" fmla="*/ 501650 h 1038531"/>
                  <a:gd name="connsiteX35" fmla="*/ 242217 w 1191542"/>
                  <a:gd name="connsiteY35" fmla="*/ 511175 h 1038531"/>
                  <a:gd name="connsiteX36" fmla="*/ 235867 w 1191542"/>
                  <a:gd name="connsiteY36" fmla="*/ 520700 h 1038531"/>
                  <a:gd name="connsiteX37" fmla="*/ 194592 w 1191542"/>
                  <a:gd name="connsiteY37" fmla="*/ 533400 h 1038531"/>
                  <a:gd name="connsiteX38" fmla="*/ 178717 w 1191542"/>
                  <a:gd name="connsiteY38" fmla="*/ 549275 h 1038531"/>
                  <a:gd name="connsiteX39" fmla="*/ 169192 w 1191542"/>
                  <a:gd name="connsiteY39" fmla="*/ 558800 h 1038531"/>
                  <a:gd name="connsiteX40" fmla="*/ 150142 w 1191542"/>
                  <a:gd name="connsiteY40" fmla="*/ 565150 h 1038531"/>
                  <a:gd name="connsiteX41" fmla="*/ 115217 w 1191542"/>
                  <a:gd name="connsiteY41" fmla="*/ 552450 h 1038531"/>
                  <a:gd name="connsiteX42" fmla="*/ 112042 w 1191542"/>
                  <a:gd name="connsiteY42" fmla="*/ 542925 h 1038531"/>
                  <a:gd name="connsiteX43" fmla="*/ 102517 w 1191542"/>
                  <a:gd name="connsiteY43" fmla="*/ 508000 h 1038531"/>
                  <a:gd name="connsiteX44" fmla="*/ 83467 w 1191542"/>
                  <a:gd name="connsiteY44" fmla="*/ 501650 h 1038531"/>
                  <a:gd name="connsiteX45" fmla="*/ 67592 w 1191542"/>
                  <a:gd name="connsiteY45" fmla="*/ 504825 h 1038531"/>
                  <a:gd name="connsiteX46" fmla="*/ 61242 w 1191542"/>
                  <a:gd name="connsiteY46" fmla="*/ 514350 h 1038531"/>
                  <a:gd name="connsiteX47" fmla="*/ 51717 w 1191542"/>
                  <a:gd name="connsiteY47" fmla="*/ 523875 h 1038531"/>
                  <a:gd name="connsiteX48" fmla="*/ 35842 w 1191542"/>
                  <a:gd name="connsiteY48" fmla="*/ 539750 h 1038531"/>
                  <a:gd name="connsiteX49" fmla="*/ 29492 w 1191542"/>
                  <a:gd name="connsiteY49" fmla="*/ 549275 h 1038531"/>
                  <a:gd name="connsiteX50" fmla="*/ 10442 w 1191542"/>
                  <a:gd name="connsiteY50" fmla="*/ 561975 h 1038531"/>
                  <a:gd name="connsiteX51" fmla="*/ 4092 w 1191542"/>
                  <a:gd name="connsiteY51" fmla="*/ 571500 h 1038531"/>
                  <a:gd name="connsiteX52" fmla="*/ 4092 w 1191542"/>
                  <a:gd name="connsiteY52" fmla="*/ 615950 h 1038531"/>
                  <a:gd name="connsiteX53" fmla="*/ 13617 w 1191542"/>
                  <a:gd name="connsiteY53" fmla="*/ 622300 h 1038531"/>
                  <a:gd name="connsiteX54" fmla="*/ 58067 w 1191542"/>
                  <a:gd name="connsiteY54" fmla="*/ 625475 h 1038531"/>
                  <a:gd name="connsiteX55" fmla="*/ 67592 w 1191542"/>
                  <a:gd name="connsiteY55" fmla="*/ 628650 h 1038531"/>
                  <a:gd name="connsiteX56" fmla="*/ 83467 w 1191542"/>
                  <a:gd name="connsiteY56" fmla="*/ 631825 h 1038531"/>
                  <a:gd name="connsiteX57" fmla="*/ 80292 w 1191542"/>
                  <a:gd name="connsiteY57" fmla="*/ 641350 h 1038531"/>
                  <a:gd name="connsiteX58" fmla="*/ 83467 w 1191542"/>
                  <a:gd name="connsiteY58" fmla="*/ 650875 h 1038531"/>
                  <a:gd name="connsiteX59" fmla="*/ 127917 w 1191542"/>
                  <a:gd name="connsiteY59" fmla="*/ 657225 h 1038531"/>
                  <a:gd name="connsiteX60" fmla="*/ 137442 w 1191542"/>
                  <a:gd name="connsiteY60" fmla="*/ 654050 h 1038531"/>
                  <a:gd name="connsiteX61" fmla="*/ 146967 w 1191542"/>
                  <a:gd name="connsiteY61" fmla="*/ 647700 h 1038531"/>
                  <a:gd name="connsiteX62" fmla="*/ 159667 w 1191542"/>
                  <a:gd name="connsiteY62" fmla="*/ 644525 h 1038531"/>
                  <a:gd name="connsiteX63" fmla="*/ 169192 w 1191542"/>
                  <a:gd name="connsiteY63" fmla="*/ 641350 h 1038531"/>
                  <a:gd name="connsiteX64" fmla="*/ 172367 w 1191542"/>
                  <a:gd name="connsiteY64" fmla="*/ 631825 h 1038531"/>
                  <a:gd name="connsiteX65" fmla="*/ 216817 w 1191542"/>
                  <a:gd name="connsiteY65" fmla="*/ 625475 h 1038531"/>
                  <a:gd name="connsiteX66" fmla="*/ 226342 w 1191542"/>
                  <a:gd name="connsiteY66" fmla="*/ 628650 h 1038531"/>
                  <a:gd name="connsiteX67" fmla="*/ 261267 w 1191542"/>
                  <a:gd name="connsiteY67" fmla="*/ 622300 h 1038531"/>
                  <a:gd name="connsiteX68" fmla="*/ 280317 w 1191542"/>
                  <a:gd name="connsiteY68" fmla="*/ 609600 h 1038531"/>
                  <a:gd name="connsiteX69" fmla="*/ 286667 w 1191542"/>
                  <a:gd name="connsiteY69" fmla="*/ 590550 h 1038531"/>
                  <a:gd name="connsiteX70" fmla="*/ 293017 w 1191542"/>
                  <a:gd name="connsiteY70" fmla="*/ 581025 h 1038531"/>
                  <a:gd name="connsiteX71" fmla="*/ 296192 w 1191542"/>
                  <a:gd name="connsiteY71" fmla="*/ 571500 h 1038531"/>
                  <a:gd name="connsiteX72" fmla="*/ 308892 w 1191542"/>
                  <a:gd name="connsiteY72" fmla="*/ 552450 h 1038531"/>
                  <a:gd name="connsiteX73" fmla="*/ 315242 w 1191542"/>
                  <a:gd name="connsiteY73" fmla="*/ 542925 h 1038531"/>
                  <a:gd name="connsiteX74" fmla="*/ 334292 w 1191542"/>
                  <a:gd name="connsiteY74" fmla="*/ 530225 h 1038531"/>
                  <a:gd name="connsiteX75" fmla="*/ 337467 w 1191542"/>
                  <a:gd name="connsiteY75" fmla="*/ 520700 h 1038531"/>
                  <a:gd name="connsiteX76" fmla="*/ 356517 w 1191542"/>
                  <a:gd name="connsiteY76" fmla="*/ 508000 h 1038531"/>
                  <a:gd name="connsiteX77" fmla="*/ 375567 w 1191542"/>
                  <a:gd name="connsiteY77" fmla="*/ 498475 h 1038531"/>
                  <a:gd name="connsiteX78" fmla="*/ 397792 w 1191542"/>
                  <a:gd name="connsiteY78" fmla="*/ 476250 h 1038531"/>
                  <a:gd name="connsiteX79" fmla="*/ 407317 w 1191542"/>
                  <a:gd name="connsiteY79" fmla="*/ 466725 h 1038531"/>
                  <a:gd name="connsiteX80" fmla="*/ 413667 w 1191542"/>
                  <a:gd name="connsiteY80" fmla="*/ 457200 h 1038531"/>
                  <a:gd name="connsiteX81" fmla="*/ 432717 w 1191542"/>
                  <a:gd name="connsiteY81" fmla="*/ 438150 h 1038531"/>
                  <a:gd name="connsiteX82" fmla="*/ 442242 w 1191542"/>
                  <a:gd name="connsiteY82" fmla="*/ 428625 h 1038531"/>
                  <a:gd name="connsiteX83" fmla="*/ 461292 w 1191542"/>
                  <a:gd name="connsiteY83" fmla="*/ 390525 h 1038531"/>
                  <a:gd name="connsiteX84" fmla="*/ 467642 w 1191542"/>
                  <a:gd name="connsiteY84" fmla="*/ 381000 h 1038531"/>
                  <a:gd name="connsiteX85" fmla="*/ 477167 w 1191542"/>
                  <a:gd name="connsiteY85" fmla="*/ 374650 h 1038531"/>
                  <a:gd name="connsiteX86" fmla="*/ 499392 w 1191542"/>
                  <a:gd name="connsiteY86" fmla="*/ 349250 h 1038531"/>
                  <a:gd name="connsiteX87" fmla="*/ 540667 w 1191542"/>
                  <a:gd name="connsiteY87" fmla="*/ 355600 h 1038531"/>
                  <a:gd name="connsiteX88" fmla="*/ 550192 w 1191542"/>
                  <a:gd name="connsiteY88" fmla="*/ 361950 h 1038531"/>
                  <a:gd name="connsiteX89" fmla="*/ 556542 w 1191542"/>
                  <a:gd name="connsiteY89" fmla="*/ 371475 h 1038531"/>
                  <a:gd name="connsiteX90" fmla="*/ 556542 w 1191542"/>
                  <a:gd name="connsiteY90" fmla="*/ 403225 h 1038531"/>
                  <a:gd name="connsiteX91" fmla="*/ 543842 w 1191542"/>
                  <a:gd name="connsiteY91" fmla="*/ 422275 h 1038531"/>
                  <a:gd name="connsiteX92" fmla="*/ 556542 w 1191542"/>
                  <a:gd name="connsiteY92" fmla="*/ 482600 h 1038531"/>
                  <a:gd name="connsiteX93" fmla="*/ 588292 w 1191542"/>
                  <a:gd name="connsiteY93" fmla="*/ 485775 h 1038531"/>
                  <a:gd name="connsiteX94" fmla="*/ 607342 w 1191542"/>
                  <a:gd name="connsiteY94" fmla="*/ 495300 h 1038531"/>
                  <a:gd name="connsiteX95" fmla="*/ 626392 w 1191542"/>
                  <a:gd name="connsiteY95" fmla="*/ 511175 h 1038531"/>
                  <a:gd name="connsiteX96" fmla="*/ 629567 w 1191542"/>
                  <a:gd name="connsiteY96" fmla="*/ 520700 h 1038531"/>
                  <a:gd name="connsiteX97" fmla="*/ 651792 w 1191542"/>
                  <a:gd name="connsiteY97" fmla="*/ 542925 h 1038531"/>
                  <a:gd name="connsiteX98" fmla="*/ 677192 w 1191542"/>
                  <a:gd name="connsiteY98" fmla="*/ 546100 h 1038531"/>
                  <a:gd name="connsiteX99" fmla="*/ 674017 w 1191542"/>
                  <a:gd name="connsiteY99" fmla="*/ 561975 h 1038531"/>
                  <a:gd name="connsiteX100" fmla="*/ 635917 w 1191542"/>
                  <a:gd name="connsiteY100" fmla="*/ 558800 h 1038531"/>
                  <a:gd name="connsiteX101" fmla="*/ 591467 w 1191542"/>
                  <a:gd name="connsiteY101" fmla="*/ 561975 h 1038531"/>
                  <a:gd name="connsiteX102" fmla="*/ 569242 w 1191542"/>
                  <a:gd name="connsiteY102" fmla="*/ 587375 h 1038531"/>
                  <a:gd name="connsiteX103" fmla="*/ 562892 w 1191542"/>
                  <a:gd name="connsiteY103" fmla="*/ 596900 h 1038531"/>
                  <a:gd name="connsiteX104" fmla="*/ 527967 w 1191542"/>
                  <a:gd name="connsiteY104" fmla="*/ 600075 h 1038531"/>
                  <a:gd name="connsiteX105" fmla="*/ 508917 w 1191542"/>
                  <a:gd name="connsiteY105" fmla="*/ 615950 h 1038531"/>
                  <a:gd name="connsiteX106" fmla="*/ 502567 w 1191542"/>
                  <a:gd name="connsiteY106" fmla="*/ 625475 h 1038531"/>
                  <a:gd name="connsiteX107" fmla="*/ 473992 w 1191542"/>
                  <a:gd name="connsiteY107" fmla="*/ 612775 h 1038531"/>
                  <a:gd name="connsiteX108" fmla="*/ 461292 w 1191542"/>
                  <a:gd name="connsiteY108" fmla="*/ 600075 h 1038531"/>
                  <a:gd name="connsiteX109" fmla="*/ 454942 w 1191542"/>
                  <a:gd name="connsiteY109" fmla="*/ 590550 h 1038531"/>
                  <a:gd name="connsiteX110" fmla="*/ 458117 w 1191542"/>
                  <a:gd name="connsiteY110" fmla="*/ 546100 h 1038531"/>
                  <a:gd name="connsiteX111" fmla="*/ 454942 w 1191542"/>
                  <a:gd name="connsiteY111" fmla="*/ 527050 h 1038531"/>
                  <a:gd name="connsiteX112" fmla="*/ 435892 w 1191542"/>
                  <a:gd name="connsiteY112" fmla="*/ 530225 h 1038531"/>
                  <a:gd name="connsiteX113" fmla="*/ 426367 w 1191542"/>
                  <a:gd name="connsiteY113" fmla="*/ 549275 h 1038531"/>
                  <a:gd name="connsiteX114" fmla="*/ 420017 w 1191542"/>
                  <a:gd name="connsiteY114" fmla="*/ 558800 h 1038531"/>
                  <a:gd name="connsiteX115" fmla="*/ 410492 w 1191542"/>
                  <a:gd name="connsiteY115" fmla="*/ 577850 h 1038531"/>
                  <a:gd name="connsiteX116" fmla="*/ 416842 w 1191542"/>
                  <a:gd name="connsiteY116" fmla="*/ 600075 h 1038531"/>
                  <a:gd name="connsiteX117" fmla="*/ 420017 w 1191542"/>
                  <a:gd name="connsiteY117" fmla="*/ 609600 h 1038531"/>
                  <a:gd name="connsiteX118" fmla="*/ 439067 w 1191542"/>
                  <a:gd name="connsiteY118" fmla="*/ 625475 h 1038531"/>
                  <a:gd name="connsiteX119" fmla="*/ 442242 w 1191542"/>
                  <a:gd name="connsiteY119" fmla="*/ 635000 h 1038531"/>
                  <a:gd name="connsiteX120" fmla="*/ 454942 w 1191542"/>
                  <a:gd name="connsiteY120" fmla="*/ 663575 h 1038531"/>
                  <a:gd name="connsiteX121" fmla="*/ 461292 w 1191542"/>
                  <a:gd name="connsiteY121" fmla="*/ 692150 h 1038531"/>
                  <a:gd name="connsiteX122" fmla="*/ 467642 w 1191542"/>
                  <a:gd name="connsiteY122" fmla="*/ 701675 h 1038531"/>
                  <a:gd name="connsiteX123" fmla="*/ 477167 w 1191542"/>
                  <a:gd name="connsiteY123" fmla="*/ 711200 h 1038531"/>
                  <a:gd name="connsiteX124" fmla="*/ 493042 w 1191542"/>
                  <a:gd name="connsiteY124" fmla="*/ 733425 h 1038531"/>
                  <a:gd name="connsiteX125" fmla="*/ 505742 w 1191542"/>
                  <a:gd name="connsiteY125" fmla="*/ 749300 h 1038531"/>
                  <a:gd name="connsiteX126" fmla="*/ 521617 w 1191542"/>
                  <a:gd name="connsiteY126" fmla="*/ 768350 h 1038531"/>
                  <a:gd name="connsiteX127" fmla="*/ 540667 w 1191542"/>
                  <a:gd name="connsiteY127" fmla="*/ 781050 h 1038531"/>
                  <a:gd name="connsiteX128" fmla="*/ 550192 w 1191542"/>
                  <a:gd name="connsiteY128" fmla="*/ 787400 h 1038531"/>
                  <a:gd name="connsiteX129" fmla="*/ 559717 w 1191542"/>
                  <a:gd name="connsiteY129" fmla="*/ 790575 h 1038531"/>
                  <a:gd name="connsiteX130" fmla="*/ 616867 w 1191542"/>
                  <a:gd name="connsiteY130" fmla="*/ 796925 h 1038531"/>
                  <a:gd name="connsiteX131" fmla="*/ 626392 w 1191542"/>
                  <a:gd name="connsiteY131" fmla="*/ 803275 h 1038531"/>
                  <a:gd name="connsiteX132" fmla="*/ 632742 w 1191542"/>
                  <a:gd name="connsiteY132" fmla="*/ 822325 h 1038531"/>
                  <a:gd name="connsiteX133" fmla="*/ 639092 w 1191542"/>
                  <a:gd name="connsiteY133" fmla="*/ 831850 h 1038531"/>
                  <a:gd name="connsiteX134" fmla="*/ 629567 w 1191542"/>
                  <a:gd name="connsiteY134" fmla="*/ 838200 h 1038531"/>
                  <a:gd name="connsiteX135" fmla="*/ 613692 w 1191542"/>
                  <a:gd name="connsiteY135" fmla="*/ 857250 h 1038531"/>
                  <a:gd name="connsiteX136" fmla="*/ 604167 w 1191542"/>
                  <a:gd name="connsiteY136" fmla="*/ 860425 h 1038531"/>
                  <a:gd name="connsiteX137" fmla="*/ 597817 w 1191542"/>
                  <a:gd name="connsiteY137" fmla="*/ 869950 h 1038531"/>
                  <a:gd name="connsiteX138" fmla="*/ 610517 w 1191542"/>
                  <a:gd name="connsiteY138" fmla="*/ 895350 h 1038531"/>
                  <a:gd name="connsiteX139" fmla="*/ 620042 w 1191542"/>
                  <a:gd name="connsiteY139" fmla="*/ 898525 h 1038531"/>
                  <a:gd name="connsiteX140" fmla="*/ 629567 w 1191542"/>
                  <a:gd name="connsiteY140" fmla="*/ 904875 h 1038531"/>
                  <a:gd name="connsiteX141" fmla="*/ 651792 w 1191542"/>
                  <a:gd name="connsiteY141" fmla="*/ 901700 h 1038531"/>
                  <a:gd name="connsiteX142" fmla="*/ 658142 w 1191542"/>
                  <a:gd name="connsiteY142" fmla="*/ 892175 h 1038531"/>
                  <a:gd name="connsiteX143" fmla="*/ 677192 w 1191542"/>
                  <a:gd name="connsiteY143" fmla="*/ 882650 h 1038531"/>
                  <a:gd name="connsiteX144" fmla="*/ 680367 w 1191542"/>
                  <a:gd name="connsiteY144" fmla="*/ 873125 h 1038531"/>
                  <a:gd name="connsiteX145" fmla="*/ 699417 w 1191542"/>
                  <a:gd name="connsiteY145" fmla="*/ 860425 h 1038531"/>
                  <a:gd name="connsiteX146" fmla="*/ 708942 w 1191542"/>
                  <a:gd name="connsiteY146" fmla="*/ 815975 h 1038531"/>
                  <a:gd name="connsiteX147" fmla="*/ 705767 w 1191542"/>
                  <a:gd name="connsiteY147" fmla="*/ 806450 h 1038531"/>
                  <a:gd name="connsiteX148" fmla="*/ 686717 w 1191542"/>
                  <a:gd name="connsiteY148" fmla="*/ 800100 h 1038531"/>
                  <a:gd name="connsiteX149" fmla="*/ 677192 w 1191542"/>
                  <a:gd name="connsiteY149" fmla="*/ 796925 h 1038531"/>
                  <a:gd name="connsiteX150" fmla="*/ 658142 w 1191542"/>
                  <a:gd name="connsiteY150" fmla="*/ 800100 h 1038531"/>
                  <a:gd name="connsiteX151" fmla="*/ 648617 w 1191542"/>
                  <a:gd name="connsiteY151" fmla="*/ 803275 h 1038531"/>
                  <a:gd name="connsiteX152" fmla="*/ 639092 w 1191542"/>
                  <a:gd name="connsiteY152" fmla="*/ 796925 h 1038531"/>
                  <a:gd name="connsiteX153" fmla="*/ 635917 w 1191542"/>
                  <a:gd name="connsiteY153" fmla="*/ 787400 h 1038531"/>
                  <a:gd name="connsiteX154" fmla="*/ 626392 w 1191542"/>
                  <a:gd name="connsiteY154" fmla="*/ 784225 h 1038531"/>
                  <a:gd name="connsiteX155" fmla="*/ 629567 w 1191542"/>
                  <a:gd name="connsiteY155" fmla="*/ 698500 h 1038531"/>
                  <a:gd name="connsiteX156" fmla="*/ 632742 w 1191542"/>
                  <a:gd name="connsiteY156" fmla="*/ 688975 h 1038531"/>
                  <a:gd name="connsiteX157" fmla="*/ 642267 w 1191542"/>
                  <a:gd name="connsiteY157" fmla="*/ 682625 h 1038531"/>
                  <a:gd name="connsiteX158" fmla="*/ 654967 w 1191542"/>
                  <a:gd name="connsiteY158" fmla="*/ 666750 h 1038531"/>
                  <a:gd name="connsiteX159" fmla="*/ 658142 w 1191542"/>
                  <a:gd name="connsiteY159" fmla="*/ 657225 h 1038531"/>
                  <a:gd name="connsiteX160" fmla="*/ 670842 w 1191542"/>
                  <a:gd name="connsiteY160" fmla="*/ 565150 h 1038531"/>
                  <a:gd name="connsiteX161" fmla="*/ 683542 w 1191542"/>
                  <a:gd name="connsiteY161" fmla="*/ 561975 h 1038531"/>
                  <a:gd name="connsiteX162" fmla="*/ 775617 w 1191542"/>
                  <a:gd name="connsiteY162" fmla="*/ 565150 h 1038531"/>
                  <a:gd name="connsiteX163" fmla="*/ 781967 w 1191542"/>
                  <a:gd name="connsiteY163" fmla="*/ 574675 h 1038531"/>
                  <a:gd name="connsiteX164" fmla="*/ 778792 w 1191542"/>
                  <a:gd name="connsiteY164" fmla="*/ 596900 h 1038531"/>
                  <a:gd name="connsiteX165" fmla="*/ 766092 w 1191542"/>
                  <a:gd name="connsiteY165" fmla="*/ 625475 h 1038531"/>
                  <a:gd name="connsiteX166" fmla="*/ 756567 w 1191542"/>
                  <a:gd name="connsiteY166" fmla="*/ 631825 h 1038531"/>
                  <a:gd name="connsiteX167" fmla="*/ 750217 w 1191542"/>
                  <a:gd name="connsiteY167" fmla="*/ 644525 h 1038531"/>
                  <a:gd name="connsiteX168" fmla="*/ 740692 w 1191542"/>
                  <a:gd name="connsiteY168" fmla="*/ 647700 h 1038531"/>
                  <a:gd name="connsiteX169" fmla="*/ 727992 w 1191542"/>
                  <a:gd name="connsiteY169" fmla="*/ 676275 h 1038531"/>
                  <a:gd name="connsiteX170" fmla="*/ 708942 w 1191542"/>
                  <a:gd name="connsiteY170" fmla="*/ 682625 h 1038531"/>
                  <a:gd name="connsiteX171" fmla="*/ 689892 w 1191542"/>
                  <a:gd name="connsiteY171" fmla="*/ 695325 h 1038531"/>
                  <a:gd name="connsiteX172" fmla="*/ 680367 w 1191542"/>
                  <a:gd name="connsiteY172" fmla="*/ 723900 h 1038531"/>
                  <a:gd name="connsiteX173" fmla="*/ 677192 w 1191542"/>
                  <a:gd name="connsiteY173" fmla="*/ 733425 h 1038531"/>
                  <a:gd name="connsiteX174" fmla="*/ 686717 w 1191542"/>
                  <a:gd name="connsiteY174" fmla="*/ 777875 h 1038531"/>
                  <a:gd name="connsiteX175" fmla="*/ 696242 w 1191542"/>
                  <a:gd name="connsiteY175" fmla="*/ 784225 h 1038531"/>
                  <a:gd name="connsiteX176" fmla="*/ 702592 w 1191542"/>
                  <a:gd name="connsiteY176" fmla="*/ 793750 h 1038531"/>
                  <a:gd name="connsiteX177" fmla="*/ 712117 w 1191542"/>
                  <a:gd name="connsiteY177" fmla="*/ 796925 h 1038531"/>
                  <a:gd name="connsiteX178" fmla="*/ 740692 w 1191542"/>
                  <a:gd name="connsiteY178" fmla="*/ 800100 h 1038531"/>
                  <a:gd name="connsiteX179" fmla="*/ 753392 w 1191542"/>
                  <a:gd name="connsiteY179" fmla="*/ 803275 h 1038531"/>
                  <a:gd name="connsiteX180" fmla="*/ 762917 w 1191542"/>
                  <a:gd name="connsiteY180" fmla="*/ 806450 h 1038531"/>
                  <a:gd name="connsiteX181" fmla="*/ 759742 w 1191542"/>
                  <a:gd name="connsiteY181" fmla="*/ 835025 h 1038531"/>
                  <a:gd name="connsiteX182" fmla="*/ 756567 w 1191542"/>
                  <a:gd name="connsiteY182" fmla="*/ 844550 h 1038531"/>
                  <a:gd name="connsiteX183" fmla="*/ 747042 w 1191542"/>
                  <a:gd name="connsiteY183" fmla="*/ 850900 h 1038531"/>
                  <a:gd name="connsiteX184" fmla="*/ 743867 w 1191542"/>
                  <a:gd name="connsiteY184" fmla="*/ 892175 h 1038531"/>
                  <a:gd name="connsiteX185" fmla="*/ 734342 w 1191542"/>
                  <a:gd name="connsiteY185" fmla="*/ 936625 h 1038531"/>
                  <a:gd name="connsiteX186" fmla="*/ 769267 w 1191542"/>
                  <a:gd name="connsiteY186" fmla="*/ 939800 h 1038531"/>
                  <a:gd name="connsiteX187" fmla="*/ 772442 w 1191542"/>
                  <a:gd name="connsiteY187" fmla="*/ 930275 h 1038531"/>
                  <a:gd name="connsiteX188" fmla="*/ 766092 w 1191542"/>
                  <a:gd name="connsiteY188" fmla="*/ 901700 h 1038531"/>
                  <a:gd name="connsiteX189" fmla="*/ 759742 w 1191542"/>
                  <a:gd name="connsiteY189" fmla="*/ 876300 h 1038531"/>
                  <a:gd name="connsiteX190" fmla="*/ 762917 w 1191542"/>
                  <a:gd name="connsiteY190" fmla="*/ 857250 h 1038531"/>
                  <a:gd name="connsiteX191" fmla="*/ 778792 w 1191542"/>
                  <a:gd name="connsiteY191" fmla="*/ 844550 h 1038531"/>
                  <a:gd name="connsiteX192" fmla="*/ 797842 w 1191542"/>
                  <a:gd name="connsiteY192" fmla="*/ 835025 h 1038531"/>
                  <a:gd name="connsiteX193" fmla="*/ 807367 w 1191542"/>
                  <a:gd name="connsiteY193" fmla="*/ 838200 h 1038531"/>
                  <a:gd name="connsiteX194" fmla="*/ 810542 w 1191542"/>
                  <a:gd name="connsiteY194" fmla="*/ 876300 h 1038531"/>
                  <a:gd name="connsiteX195" fmla="*/ 813717 w 1191542"/>
                  <a:gd name="connsiteY195" fmla="*/ 885825 h 1038531"/>
                  <a:gd name="connsiteX196" fmla="*/ 832767 w 1191542"/>
                  <a:gd name="connsiteY196" fmla="*/ 892175 h 1038531"/>
                  <a:gd name="connsiteX197" fmla="*/ 842292 w 1191542"/>
                  <a:gd name="connsiteY197" fmla="*/ 889000 h 1038531"/>
                  <a:gd name="connsiteX198" fmla="*/ 845467 w 1191542"/>
                  <a:gd name="connsiteY198" fmla="*/ 879475 h 1038531"/>
                  <a:gd name="connsiteX199" fmla="*/ 839117 w 1191542"/>
                  <a:gd name="connsiteY199" fmla="*/ 831850 h 1038531"/>
                  <a:gd name="connsiteX200" fmla="*/ 835942 w 1191542"/>
                  <a:gd name="connsiteY200" fmla="*/ 822325 h 1038531"/>
                  <a:gd name="connsiteX201" fmla="*/ 829592 w 1191542"/>
                  <a:gd name="connsiteY201" fmla="*/ 812800 h 1038531"/>
                  <a:gd name="connsiteX202" fmla="*/ 832767 w 1191542"/>
                  <a:gd name="connsiteY202" fmla="*/ 803275 h 1038531"/>
                  <a:gd name="connsiteX203" fmla="*/ 835942 w 1191542"/>
                  <a:gd name="connsiteY203" fmla="*/ 755650 h 1038531"/>
                  <a:gd name="connsiteX204" fmla="*/ 861342 w 1191542"/>
                  <a:gd name="connsiteY204" fmla="*/ 752475 h 1038531"/>
                  <a:gd name="connsiteX205" fmla="*/ 893092 w 1191542"/>
                  <a:gd name="connsiteY205" fmla="*/ 752475 h 1038531"/>
                  <a:gd name="connsiteX206" fmla="*/ 896267 w 1191542"/>
                  <a:gd name="connsiteY206" fmla="*/ 762000 h 1038531"/>
                  <a:gd name="connsiteX207" fmla="*/ 893092 w 1191542"/>
                  <a:gd name="connsiteY207" fmla="*/ 777875 h 1038531"/>
                  <a:gd name="connsiteX208" fmla="*/ 874042 w 1191542"/>
                  <a:gd name="connsiteY208" fmla="*/ 784225 h 1038531"/>
                  <a:gd name="connsiteX209" fmla="*/ 867692 w 1191542"/>
                  <a:gd name="connsiteY209" fmla="*/ 793750 h 1038531"/>
                  <a:gd name="connsiteX210" fmla="*/ 912142 w 1191542"/>
                  <a:gd name="connsiteY210" fmla="*/ 784225 h 1038531"/>
                  <a:gd name="connsiteX211" fmla="*/ 928017 w 1191542"/>
                  <a:gd name="connsiteY211" fmla="*/ 762000 h 1038531"/>
                  <a:gd name="connsiteX212" fmla="*/ 950242 w 1191542"/>
                  <a:gd name="connsiteY212" fmla="*/ 777875 h 1038531"/>
                  <a:gd name="connsiteX213" fmla="*/ 962942 w 1191542"/>
                  <a:gd name="connsiteY213" fmla="*/ 793750 h 1038531"/>
                  <a:gd name="connsiteX214" fmla="*/ 969292 w 1191542"/>
                  <a:gd name="connsiteY214" fmla="*/ 803275 h 1038531"/>
                  <a:gd name="connsiteX215" fmla="*/ 1001042 w 1191542"/>
                  <a:gd name="connsiteY215" fmla="*/ 822325 h 1038531"/>
                  <a:gd name="connsiteX216" fmla="*/ 1013742 w 1191542"/>
                  <a:gd name="connsiteY216" fmla="*/ 841375 h 1038531"/>
                  <a:gd name="connsiteX217" fmla="*/ 1020092 w 1191542"/>
                  <a:gd name="connsiteY217" fmla="*/ 860425 h 1038531"/>
                  <a:gd name="connsiteX218" fmla="*/ 1013742 w 1191542"/>
                  <a:gd name="connsiteY218" fmla="*/ 895350 h 1038531"/>
                  <a:gd name="connsiteX219" fmla="*/ 997867 w 1191542"/>
                  <a:gd name="connsiteY219" fmla="*/ 911225 h 1038531"/>
                  <a:gd name="connsiteX220" fmla="*/ 988342 w 1191542"/>
                  <a:gd name="connsiteY220" fmla="*/ 914400 h 1038531"/>
                  <a:gd name="connsiteX221" fmla="*/ 978817 w 1191542"/>
                  <a:gd name="connsiteY221" fmla="*/ 920750 h 1038531"/>
                  <a:gd name="connsiteX222" fmla="*/ 921667 w 1191542"/>
                  <a:gd name="connsiteY222" fmla="*/ 930275 h 1038531"/>
                  <a:gd name="connsiteX223" fmla="*/ 899442 w 1191542"/>
                  <a:gd name="connsiteY223" fmla="*/ 968375 h 1038531"/>
                  <a:gd name="connsiteX224" fmla="*/ 905792 w 1191542"/>
                  <a:gd name="connsiteY224" fmla="*/ 1009650 h 1038531"/>
                  <a:gd name="connsiteX225" fmla="*/ 912142 w 1191542"/>
                  <a:gd name="connsiteY225" fmla="*/ 1019175 h 1038531"/>
                  <a:gd name="connsiteX226" fmla="*/ 915317 w 1191542"/>
                  <a:gd name="connsiteY226" fmla="*/ 1035050 h 1038531"/>
                  <a:gd name="connsiteX227" fmla="*/ 924842 w 1191542"/>
                  <a:gd name="connsiteY227" fmla="*/ 1028700 h 1038531"/>
                  <a:gd name="connsiteX228" fmla="*/ 934367 w 1191542"/>
                  <a:gd name="connsiteY228" fmla="*/ 1009650 h 1038531"/>
                  <a:gd name="connsiteX229" fmla="*/ 937542 w 1191542"/>
                  <a:gd name="connsiteY229" fmla="*/ 977900 h 1038531"/>
                  <a:gd name="connsiteX230" fmla="*/ 947067 w 1191542"/>
                  <a:gd name="connsiteY230" fmla="*/ 974725 h 1038531"/>
                  <a:gd name="connsiteX231" fmla="*/ 1004217 w 1191542"/>
                  <a:gd name="connsiteY231" fmla="*/ 977900 h 1038531"/>
                  <a:gd name="connsiteX232" fmla="*/ 1035967 w 1191542"/>
                  <a:gd name="connsiteY232" fmla="*/ 981075 h 1038531"/>
                  <a:gd name="connsiteX233" fmla="*/ 1064542 w 1191542"/>
                  <a:gd name="connsiteY233" fmla="*/ 990600 h 1038531"/>
                  <a:gd name="connsiteX234" fmla="*/ 1077242 w 1191542"/>
                  <a:gd name="connsiteY234" fmla="*/ 1000125 h 1038531"/>
                  <a:gd name="connsiteX235" fmla="*/ 1086767 w 1191542"/>
                  <a:gd name="connsiteY235" fmla="*/ 1006475 h 1038531"/>
                  <a:gd name="connsiteX236" fmla="*/ 1089942 w 1191542"/>
                  <a:gd name="connsiteY236" fmla="*/ 1016000 h 1038531"/>
                  <a:gd name="connsiteX237" fmla="*/ 1086767 w 1191542"/>
                  <a:gd name="connsiteY237" fmla="*/ 1031875 h 1038531"/>
                  <a:gd name="connsiteX238" fmla="*/ 1086767 w 1191542"/>
                  <a:gd name="connsiteY238" fmla="*/ 1035050 h 1038531"/>
                  <a:gd name="connsiteX239" fmla="*/ 1096292 w 1191542"/>
                  <a:gd name="connsiteY239" fmla="*/ 977900 h 1038531"/>
                  <a:gd name="connsiteX240" fmla="*/ 1108992 w 1191542"/>
                  <a:gd name="connsiteY240" fmla="*/ 939800 h 1038531"/>
                  <a:gd name="connsiteX241" fmla="*/ 1143917 w 1191542"/>
                  <a:gd name="connsiteY241" fmla="*/ 946150 h 1038531"/>
                  <a:gd name="connsiteX242" fmla="*/ 1162967 w 1191542"/>
                  <a:gd name="connsiteY242" fmla="*/ 958850 h 1038531"/>
                  <a:gd name="connsiteX243" fmla="*/ 1182017 w 1191542"/>
                  <a:gd name="connsiteY243" fmla="*/ 955675 h 1038531"/>
                  <a:gd name="connsiteX244" fmla="*/ 1185192 w 1191542"/>
                  <a:gd name="connsiteY244" fmla="*/ 946150 h 1038531"/>
                  <a:gd name="connsiteX245" fmla="*/ 1191542 w 1191542"/>
                  <a:gd name="connsiteY245" fmla="*/ 908050 h 1038531"/>
                  <a:gd name="connsiteX246" fmla="*/ 1188367 w 1191542"/>
                  <a:gd name="connsiteY246" fmla="*/ 876300 h 1038531"/>
                  <a:gd name="connsiteX247" fmla="*/ 1175667 w 1191542"/>
                  <a:gd name="connsiteY247" fmla="*/ 879475 h 1038531"/>
                  <a:gd name="connsiteX248" fmla="*/ 1169317 w 1191542"/>
                  <a:gd name="connsiteY248" fmla="*/ 889000 h 1038531"/>
                  <a:gd name="connsiteX249" fmla="*/ 1162967 w 1191542"/>
                  <a:gd name="connsiteY249" fmla="*/ 911225 h 1038531"/>
                  <a:gd name="connsiteX250" fmla="*/ 1153442 w 1191542"/>
                  <a:gd name="connsiteY250" fmla="*/ 914400 h 1038531"/>
                  <a:gd name="connsiteX251" fmla="*/ 1118517 w 1191542"/>
                  <a:gd name="connsiteY251" fmla="*/ 901700 h 1038531"/>
                  <a:gd name="connsiteX252" fmla="*/ 1115342 w 1191542"/>
                  <a:gd name="connsiteY252" fmla="*/ 892175 h 1038531"/>
                  <a:gd name="connsiteX253" fmla="*/ 1124867 w 1191542"/>
                  <a:gd name="connsiteY253" fmla="*/ 860425 h 1038531"/>
                  <a:gd name="connsiteX254" fmla="*/ 1134392 w 1191542"/>
                  <a:gd name="connsiteY254" fmla="*/ 857250 h 1038531"/>
                  <a:gd name="connsiteX255" fmla="*/ 1140742 w 1191542"/>
                  <a:gd name="connsiteY255" fmla="*/ 803275 h 1038531"/>
                  <a:gd name="connsiteX256" fmla="*/ 1121692 w 1191542"/>
                  <a:gd name="connsiteY256" fmla="*/ 793750 h 1038531"/>
                  <a:gd name="connsiteX257" fmla="*/ 1112167 w 1191542"/>
                  <a:gd name="connsiteY257" fmla="*/ 800100 h 1038531"/>
                  <a:gd name="connsiteX258" fmla="*/ 1093117 w 1191542"/>
                  <a:gd name="connsiteY258" fmla="*/ 815975 h 1038531"/>
                  <a:gd name="connsiteX259" fmla="*/ 1074067 w 1191542"/>
                  <a:gd name="connsiteY259" fmla="*/ 822325 h 1038531"/>
                  <a:gd name="connsiteX260" fmla="*/ 1051842 w 1191542"/>
                  <a:gd name="connsiteY260" fmla="*/ 819150 h 1038531"/>
                  <a:gd name="connsiteX261" fmla="*/ 1032792 w 1191542"/>
                  <a:gd name="connsiteY261" fmla="*/ 803275 h 1038531"/>
                  <a:gd name="connsiteX262" fmla="*/ 1013742 w 1191542"/>
                  <a:gd name="connsiteY262" fmla="*/ 793750 h 1038531"/>
                  <a:gd name="connsiteX263" fmla="*/ 1004217 w 1191542"/>
                  <a:gd name="connsiteY263" fmla="*/ 787400 h 1038531"/>
                  <a:gd name="connsiteX264" fmla="*/ 966117 w 1191542"/>
                  <a:gd name="connsiteY264" fmla="*/ 784225 h 1038531"/>
                  <a:gd name="connsiteX265" fmla="*/ 959767 w 1191542"/>
                  <a:gd name="connsiteY265" fmla="*/ 774700 h 1038531"/>
                  <a:gd name="connsiteX266" fmla="*/ 947067 w 1191542"/>
                  <a:gd name="connsiteY266" fmla="*/ 762000 h 1038531"/>
                  <a:gd name="connsiteX267" fmla="*/ 943892 w 1191542"/>
                  <a:gd name="connsiteY267" fmla="*/ 752475 h 1038531"/>
                  <a:gd name="connsiteX268" fmla="*/ 947067 w 1191542"/>
                  <a:gd name="connsiteY268" fmla="*/ 730250 h 1038531"/>
                  <a:gd name="connsiteX269" fmla="*/ 975642 w 1191542"/>
                  <a:gd name="connsiteY269" fmla="*/ 698500 h 1038531"/>
                  <a:gd name="connsiteX270" fmla="*/ 985167 w 1191542"/>
                  <a:gd name="connsiteY270" fmla="*/ 695325 h 1038531"/>
                  <a:gd name="connsiteX271" fmla="*/ 981992 w 1191542"/>
                  <a:gd name="connsiteY271" fmla="*/ 666750 h 1038531"/>
                  <a:gd name="connsiteX272" fmla="*/ 978817 w 1191542"/>
                  <a:gd name="connsiteY272" fmla="*/ 657225 h 1038531"/>
                  <a:gd name="connsiteX273" fmla="*/ 959767 w 1191542"/>
                  <a:gd name="connsiteY273" fmla="*/ 660400 h 1038531"/>
                  <a:gd name="connsiteX274" fmla="*/ 940717 w 1191542"/>
                  <a:gd name="connsiteY274" fmla="*/ 682625 h 1038531"/>
                  <a:gd name="connsiteX275" fmla="*/ 931192 w 1191542"/>
                  <a:gd name="connsiteY275" fmla="*/ 685800 h 1038531"/>
                  <a:gd name="connsiteX276" fmla="*/ 886742 w 1191542"/>
                  <a:gd name="connsiteY276" fmla="*/ 676275 h 1038531"/>
                  <a:gd name="connsiteX277" fmla="*/ 877217 w 1191542"/>
                  <a:gd name="connsiteY277" fmla="*/ 673100 h 1038531"/>
                  <a:gd name="connsiteX278" fmla="*/ 870867 w 1191542"/>
                  <a:gd name="connsiteY278" fmla="*/ 663575 h 1038531"/>
                  <a:gd name="connsiteX279" fmla="*/ 867692 w 1191542"/>
                  <a:gd name="connsiteY279" fmla="*/ 644525 h 1038531"/>
                  <a:gd name="connsiteX280" fmla="*/ 864517 w 1191542"/>
                  <a:gd name="connsiteY280" fmla="*/ 631825 h 1038531"/>
                  <a:gd name="connsiteX281" fmla="*/ 854992 w 1191542"/>
                  <a:gd name="connsiteY281" fmla="*/ 612775 h 1038531"/>
                  <a:gd name="connsiteX282" fmla="*/ 845467 w 1191542"/>
                  <a:gd name="connsiteY282" fmla="*/ 606425 h 1038531"/>
                  <a:gd name="connsiteX283" fmla="*/ 839117 w 1191542"/>
                  <a:gd name="connsiteY283" fmla="*/ 587375 h 1038531"/>
                  <a:gd name="connsiteX284" fmla="*/ 845467 w 1191542"/>
                  <a:gd name="connsiteY284" fmla="*/ 517525 h 1038531"/>
                  <a:gd name="connsiteX285" fmla="*/ 839117 w 1191542"/>
                  <a:gd name="connsiteY285" fmla="*/ 504825 h 1038531"/>
                  <a:gd name="connsiteX286" fmla="*/ 848642 w 1191542"/>
                  <a:gd name="connsiteY286" fmla="*/ 460375 h 1038531"/>
                  <a:gd name="connsiteX287" fmla="*/ 858167 w 1191542"/>
                  <a:gd name="connsiteY287" fmla="*/ 454025 h 1038531"/>
                  <a:gd name="connsiteX288" fmla="*/ 867692 w 1191542"/>
                  <a:gd name="connsiteY288" fmla="*/ 431800 h 1038531"/>
                  <a:gd name="connsiteX289" fmla="*/ 874042 w 1191542"/>
                  <a:gd name="connsiteY289" fmla="*/ 409575 h 1038531"/>
                  <a:gd name="connsiteX290" fmla="*/ 877217 w 1191542"/>
                  <a:gd name="connsiteY290" fmla="*/ 374650 h 1038531"/>
                  <a:gd name="connsiteX291" fmla="*/ 883567 w 1191542"/>
                  <a:gd name="connsiteY291" fmla="*/ 365125 h 1038531"/>
                  <a:gd name="connsiteX292" fmla="*/ 886742 w 1191542"/>
                  <a:gd name="connsiteY292" fmla="*/ 352425 h 1038531"/>
                  <a:gd name="connsiteX293" fmla="*/ 889917 w 1191542"/>
                  <a:gd name="connsiteY293" fmla="*/ 342900 h 1038531"/>
                  <a:gd name="connsiteX294" fmla="*/ 896267 w 1191542"/>
                  <a:gd name="connsiteY294" fmla="*/ 311150 h 1038531"/>
                  <a:gd name="connsiteX295" fmla="*/ 893092 w 1191542"/>
                  <a:gd name="connsiteY295" fmla="*/ 152400 h 1038531"/>
                  <a:gd name="connsiteX296" fmla="*/ 886742 w 1191542"/>
                  <a:gd name="connsiteY296" fmla="*/ 130175 h 1038531"/>
                  <a:gd name="connsiteX297" fmla="*/ 877217 w 1191542"/>
                  <a:gd name="connsiteY297" fmla="*/ 127000 h 1038531"/>
                  <a:gd name="connsiteX298" fmla="*/ 858167 w 1191542"/>
                  <a:gd name="connsiteY298" fmla="*/ 107950 h 1038531"/>
                  <a:gd name="connsiteX299" fmla="*/ 851817 w 1191542"/>
                  <a:gd name="connsiteY299" fmla="*/ 98425 h 1038531"/>
                  <a:gd name="connsiteX300" fmla="*/ 839117 w 1191542"/>
                  <a:gd name="connsiteY300" fmla="*/ 79375 h 1038531"/>
                  <a:gd name="connsiteX301" fmla="*/ 829592 w 1191542"/>
                  <a:gd name="connsiteY301" fmla="*/ 76200 h 1038531"/>
                  <a:gd name="connsiteX302" fmla="*/ 807367 w 1191542"/>
                  <a:gd name="connsiteY302" fmla="*/ 69850 h 1038531"/>
                  <a:gd name="connsiteX303" fmla="*/ 778792 w 1191542"/>
                  <a:gd name="connsiteY303" fmla="*/ 53975 h 1038531"/>
                  <a:gd name="connsiteX304" fmla="*/ 772442 w 1191542"/>
                  <a:gd name="connsiteY304" fmla="*/ 44450 h 1038531"/>
                  <a:gd name="connsiteX305" fmla="*/ 753392 w 1191542"/>
                  <a:gd name="connsiteY305" fmla="*/ 38100 h 1038531"/>
                  <a:gd name="connsiteX306" fmla="*/ 721642 w 1191542"/>
                  <a:gd name="connsiteY306" fmla="*/ 28575 h 1038531"/>
                  <a:gd name="connsiteX307" fmla="*/ 705767 w 1191542"/>
                  <a:gd name="connsiteY307" fmla="*/ 31750 h 1038531"/>
                  <a:gd name="connsiteX308" fmla="*/ 702592 w 1191542"/>
                  <a:gd name="connsiteY308" fmla="*/ 41275 h 1038531"/>
                  <a:gd name="connsiteX309" fmla="*/ 699417 w 1191542"/>
                  <a:gd name="connsiteY309" fmla="*/ 60325 h 1038531"/>
                  <a:gd name="connsiteX310" fmla="*/ 696242 w 1191542"/>
                  <a:gd name="connsiteY310" fmla="*/ 69850 h 1038531"/>
                  <a:gd name="connsiteX311" fmla="*/ 683542 w 1191542"/>
                  <a:gd name="connsiteY311" fmla="*/ 73025 h 1038531"/>
                  <a:gd name="connsiteX312" fmla="*/ 664492 w 1191542"/>
                  <a:gd name="connsiteY312" fmla="*/ 79375 h 1038531"/>
                  <a:gd name="connsiteX313" fmla="*/ 654967 w 1191542"/>
                  <a:gd name="connsiteY313" fmla="*/ 82550 h 1038531"/>
                  <a:gd name="connsiteX314" fmla="*/ 645442 w 1191542"/>
                  <a:gd name="connsiteY314" fmla="*/ 85725 h 1038531"/>
                  <a:gd name="connsiteX315" fmla="*/ 616867 w 1191542"/>
                  <a:gd name="connsiteY315" fmla="*/ 92075 h 1038531"/>
                  <a:gd name="connsiteX316" fmla="*/ 597817 w 1191542"/>
                  <a:gd name="connsiteY316" fmla="*/ 101600 h 1038531"/>
                  <a:gd name="connsiteX317" fmla="*/ 578767 w 1191542"/>
                  <a:gd name="connsiteY317" fmla="*/ 98425 h 1038531"/>
                  <a:gd name="connsiteX318" fmla="*/ 562892 w 1191542"/>
                  <a:gd name="connsiteY318" fmla="*/ 82550 h 1038531"/>
                  <a:gd name="connsiteX319" fmla="*/ 543842 w 1191542"/>
                  <a:gd name="connsiteY319" fmla="*/ 66675 h 1038531"/>
                  <a:gd name="connsiteX320" fmla="*/ 537492 w 1191542"/>
                  <a:gd name="connsiteY320" fmla="*/ 47625 h 1038531"/>
                  <a:gd name="connsiteX321" fmla="*/ 524792 w 1191542"/>
                  <a:gd name="connsiteY321" fmla="*/ 6350 h 1038531"/>
                  <a:gd name="connsiteX322" fmla="*/ 483517 w 1191542"/>
                  <a:gd name="connsiteY322" fmla="*/ 0 h 103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1191542" h="1038531">
                    <a:moveTo>
                      <a:pt x="483517" y="0"/>
                    </a:moveTo>
                    <a:cubicBezTo>
                      <a:pt x="481400" y="10583"/>
                      <a:pt x="483154" y="22770"/>
                      <a:pt x="477167" y="31750"/>
                    </a:cubicBezTo>
                    <a:lnTo>
                      <a:pt x="464467" y="50800"/>
                    </a:lnTo>
                    <a:cubicBezTo>
                      <a:pt x="463409" y="58208"/>
                      <a:pt x="464331" y="66186"/>
                      <a:pt x="461292" y="73025"/>
                    </a:cubicBezTo>
                    <a:cubicBezTo>
                      <a:pt x="459742" y="76512"/>
                      <a:pt x="454698" y="76932"/>
                      <a:pt x="451767" y="79375"/>
                    </a:cubicBezTo>
                    <a:cubicBezTo>
                      <a:pt x="448318" y="82250"/>
                      <a:pt x="444999" y="85356"/>
                      <a:pt x="442242" y="88900"/>
                    </a:cubicBezTo>
                    <a:cubicBezTo>
                      <a:pt x="437557" y="94924"/>
                      <a:pt x="431955" y="100710"/>
                      <a:pt x="429542" y="107950"/>
                    </a:cubicBezTo>
                    <a:cubicBezTo>
                      <a:pt x="427425" y="114300"/>
                      <a:pt x="429542" y="124883"/>
                      <a:pt x="423192" y="127000"/>
                    </a:cubicBezTo>
                    <a:cubicBezTo>
                      <a:pt x="388454" y="138579"/>
                      <a:pt x="441071" y="120112"/>
                      <a:pt x="404142" y="136525"/>
                    </a:cubicBezTo>
                    <a:cubicBezTo>
                      <a:pt x="398025" y="139243"/>
                      <a:pt x="391442" y="140758"/>
                      <a:pt x="385092" y="142875"/>
                    </a:cubicBezTo>
                    <a:cubicBezTo>
                      <a:pt x="369460" y="148086"/>
                      <a:pt x="378868" y="145500"/>
                      <a:pt x="356517" y="149225"/>
                    </a:cubicBezTo>
                    <a:cubicBezTo>
                      <a:pt x="341007" y="172490"/>
                      <a:pt x="357468" y="144472"/>
                      <a:pt x="346992" y="196850"/>
                    </a:cubicBezTo>
                    <a:cubicBezTo>
                      <a:pt x="344743" y="208095"/>
                      <a:pt x="327148" y="213519"/>
                      <a:pt x="321592" y="219075"/>
                    </a:cubicBezTo>
                    <a:cubicBezTo>
                      <a:pt x="313374" y="227293"/>
                      <a:pt x="304410" y="237502"/>
                      <a:pt x="293017" y="241300"/>
                    </a:cubicBezTo>
                    <a:lnTo>
                      <a:pt x="283492" y="244475"/>
                    </a:lnTo>
                    <a:lnTo>
                      <a:pt x="264442" y="263525"/>
                    </a:lnTo>
                    <a:cubicBezTo>
                      <a:pt x="261267" y="266700"/>
                      <a:pt x="257408" y="269314"/>
                      <a:pt x="254917" y="273050"/>
                    </a:cubicBezTo>
                    <a:lnTo>
                      <a:pt x="248567" y="282575"/>
                    </a:lnTo>
                    <a:cubicBezTo>
                      <a:pt x="251742" y="285750"/>
                      <a:pt x="255911" y="288175"/>
                      <a:pt x="258092" y="292100"/>
                    </a:cubicBezTo>
                    <a:cubicBezTo>
                      <a:pt x="261343" y="297951"/>
                      <a:pt x="264442" y="311150"/>
                      <a:pt x="264442" y="311150"/>
                    </a:cubicBezTo>
                    <a:cubicBezTo>
                      <a:pt x="265500" y="320675"/>
                      <a:pt x="266160" y="330253"/>
                      <a:pt x="267617" y="339725"/>
                    </a:cubicBezTo>
                    <a:cubicBezTo>
                      <a:pt x="268281" y="344038"/>
                      <a:pt x="268066" y="349018"/>
                      <a:pt x="270792" y="352425"/>
                    </a:cubicBezTo>
                    <a:cubicBezTo>
                      <a:pt x="272883" y="355038"/>
                      <a:pt x="277142" y="354542"/>
                      <a:pt x="280317" y="355600"/>
                    </a:cubicBezTo>
                    <a:cubicBezTo>
                      <a:pt x="283073" y="359735"/>
                      <a:pt x="287827" y="371088"/>
                      <a:pt x="296192" y="368300"/>
                    </a:cubicBezTo>
                    <a:cubicBezTo>
                      <a:pt x="300452" y="366880"/>
                      <a:pt x="302542" y="361950"/>
                      <a:pt x="305717" y="358775"/>
                    </a:cubicBezTo>
                    <a:cubicBezTo>
                      <a:pt x="311009" y="359833"/>
                      <a:pt x="316765" y="359537"/>
                      <a:pt x="321592" y="361950"/>
                    </a:cubicBezTo>
                    <a:cubicBezTo>
                      <a:pt x="327704" y="365006"/>
                      <a:pt x="333820" y="375530"/>
                      <a:pt x="337467" y="381000"/>
                    </a:cubicBezTo>
                    <a:cubicBezTo>
                      <a:pt x="334908" y="404030"/>
                      <a:pt x="336116" y="404777"/>
                      <a:pt x="331117" y="422275"/>
                    </a:cubicBezTo>
                    <a:cubicBezTo>
                      <a:pt x="330198" y="425493"/>
                      <a:pt x="329439" y="428807"/>
                      <a:pt x="327942" y="431800"/>
                    </a:cubicBezTo>
                    <a:cubicBezTo>
                      <a:pt x="326235" y="435213"/>
                      <a:pt x="323299" y="437912"/>
                      <a:pt x="321592" y="441325"/>
                    </a:cubicBezTo>
                    <a:cubicBezTo>
                      <a:pt x="320095" y="444318"/>
                      <a:pt x="320784" y="448483"/>
                      <a:pt x="318417" y="450850"/>
                    </a:cubicBezTo>
                    <a:cubicBezTo>
                      <a:pt x="316050" y="453217"/>
                      <a:pt x="312067" y="452967"/>
                      <a:pt x="308892" y="454025"/>
                    </a:cubicBezTo>
                    <a:cubicBezTo>
                      <a:pt x="294075" y="476250"/>
                      <a:pt x="302542" y="468842"/>
                      <a:pt x="286667" y="479425"/>
                    </a:cubicBezTo>
                    <a:cubicBezTo>
                      <a:pt x="272465" y="500727"/>
                      <a:pt x="289195" y="479856"/>
                      <a:pt x="270792" y="492125"/>
                    </a:cubicBezTo>
                    <a:cubicBezTo>
                      <a:pt x="267056" y="494616"/>
                      <a:pt x="264716" y="498775"/>
                      <a:pt x="261267" y="501650"/>
                    </a:cubicBezTo>
                    <a:cubicBezTo>
                      <a:pt x="253061" y="508489"/>
                      <a:pt x="251763" y="507993"/>
                      <a:pt x="242217" y="511175"/>
                    </a:cubicBezTo>
                    <a:cubicBezTo>
                      <a:pt x="240100" y="514350"/>
                      <a:pt x="238565" y="518002"/>
                      <a:pt x="235867" y="520700"/>
                    </a:cubicBezTo>
                    <a:cubicBezTo>
                      <a:pt x="225208" y="531359"/>
                      <a:pt x="208142" y="531464"/>
                      <a:pt x="194592" y="533400"/>
                    </a:cubicBezTo>
                    <a:cubicBezTo>
                      <a:pt x="182950" y="550862"/>
                      <a:pt x="194592" y="536046"/>
                      <a:pt x="178717" y="549275"/>
                    </a:cubicBezTo>
                    <a:cubicBezTo>
                      <a:pt x="175268" y="552150"/>
                      <a:pt x="173117" y="556619"/>
                      <a:pt x="169192" y="558800"/>
                    </a:cubicBezTo>
                    <a:cubicBezTo>
                      <a:pt x="163341" y="562051"/>
                      <a:pt x="150142" y="565150"/>
                      <a:pt x="150142" y="565150"/>
                    </a:cubicBezTo>
                    <a:cubicBezTo>
                      <a:pt x="131038" y="562762"/>
                      <a:pt x="125118" y="567301"/>
                      <a:pt x="115217" y="552450"/>
                    </a:cubicBezTo>
                    <a:cubicBezTo>
                      <a:pt x="113361" y="549665"/>
                      <a:pt x="113100" y="546100"/>
                      <a:pt x="112042" y="542925"/>
                    </a:cubicBezTo>
                    <a:cubicBezTo>
                      <a:pt x="111334" y="537261"/>
                      <a:pt x="112285" y="514105"/>
                      <a:pt x="102517" y="508000"/>
                    </a:cubicBezTo>
                    <a:cubicBezTo>
                      <a:pt x="96841" y="504452"/>
                      <a:pt x="83467" y="501650"/>
                      <a:pt x="83467" y="501650"/>
                    </a:cubicBezTo>
                    <a:cubicBezTo>
                      <a:pt x="78175" y="502708"/>
                      <a:pt x="72277" y="502148"/>
                      <a:pt x="67592" y="504825"/>
                    </a:cubicBezTo>
                    <a:cubicBezTo>
                      <a:pt x="64279" y="506718"/>
                      <a:pt x="63685" y="511419"/>
                      <a:pt x="61242" y="514350"/>
                    </a:cubicBezTo>
                    <a:cubicBezTo>
                      <a:pt x="58367" y="517799"/>
                      <a:pt x="54592" y="520426"/>
                      <a:pt x="51717" y="523875"/>
                    </a:cubicBezTo>
                    <a:cubicBezTo>
                      <a:pt x="38488" y="539750"/>
                      <a:pt x="53304" y="528108"/>
                      <a:pt x="35842" y="539750"/>
                    </a:cubicBezTo>
                    <a:cubicBezTo>
                      <a:pt x="33725" y="542925"/>
                      <a:pt x="32364" y="546762"/>
                      <a:pt x="29492" y="549275"/>
                    </a:cubicBezTo>
                    <a:cubicBezTo>
                      <a:pt x="23749" y="554301"/>
                      <a:pt x="10442" y="561975"/>
                      <a:pt x="10442" y="561975"/>
                    </a:cubicBezTo>
                    <a:cubicBezTo>
                      <a:pt x="8325" y="565150"/>
                      <a:pt x="5799" y="568087"/>
                      <a:pt x="4092" y="571500"/>
                    </a:cubicBezTo>
                    <a:cubicBezTo>
                      <a:pt x="-2619" y="584921"/>
                      <a:pt x="52" y="602818"/>
                      <a:pt x="4092" y="615950"/>
                    </a:cubicBezTo>
                    <a:cubicBezTo>
                      <a:pt x="5214" y="619597"/>
                      <a:pt x="9859" y="621637"/>
                      <a:pt x="13617" y="622300"/>
                    </a:cubicBezTo>
                    <a:cubicBezTo>
                      <a:pt x="28245" y="624881"/>
                      <a:pt x="43250" y="624417"/>
                      <a:pt x="58067" y="625475"/>
                    </a:cubicBezTo>
                    <a:cubicBezTo>
                      <a:pt x="61242" y="626533"/>
                      <a:pt x="64345" y="627838"/>
                      <a:pt x="67592" y="628650"/>
                    </a:cubicBezTo>
                    <a:cubicBezTo>
                      <a:pt x="72827" y="629959"/>
                      <a:pt x="79651" y="628009"/>
                      <a:pt x="83467" y="631825"/>
                    </a:cubicBezTo>
                    <a:cubicBezTo>
                      <a:pt x="85834" y="634192"/>
                      <a:pt x="81350" y="638175"/>
                      <a:pt x="80292" y="641350"/>
                    </a:cubicBezTo>
                    <a:cubicBezTo>
                      <a:pt x="81350" y="644525"/>
                      <a:pt x="81611" y="648090"/>
                      <a:pt x="83467" y="650875"/>
                    </a:cubicBezTo>
                    <a:cubicBezTo>
                      <a:pt x="95666" y="669174"/>
                      <a:pt x="103077" y="659483"/>
                      <a:pt x="127917" y="657225"/>
                    </a:cubicBezTo>
                    <a:cubicBezTo>
                      <a:pt x="131092" y="656167"/>
                      <a:pt x="134449" y="655547"/>
                      <a:pt x="137442" y="654050"/>
                    </a:cubicBezTo>
                    <a:cubicBezTo>
                      <a:pt x="140855" y="652343"/>
                      <a:pt x="143460" y="649203"/>
                      <a:pt x="146967" y="647700"/>
                    </a:cubicBezTo>
                    <a:cubicBezTo>
                      <a:pt x="150978" y="645981"/>
                      <a:pt x="155471" y="645724"/>
                      <a:pt x="159667" y="644525"/>
                    </a:cubicBezTo>
                    <a:cubicBezTo>
                      <a:pt x="162885" y="643606"/>
                      <a:pt x="166017" y="642408"/>
                      <a:pt x="169192" y="641350"/>
                    </a:cubicBezTo>
                    <a:cubicBezTo>
                      <a:pt x="170250" y="638175"/>
                      <a:pt x="170870" y="634818"/>
                      <a:pt x="172367" y="631825"/>
                    </a:cubicBezTo>
                    <a:cubicBezTo>
                      <a:pt x="182566" y="611428"/>
                      <a:pt x="185670" y="622879"/>
                      <a:pt x="216817" y="625475"/>
                    </a:cubicBezTo>
                    <a:cubicBezTo>
                      <a:pt x="219992" y="626533"/>
                      <a:pt x="222995" y="628650"/>
                      <a:pt x="226342" y="628650"/>
                    </a:cubicBezTo>
                    <a:cubicBezTo>
                      <a:pt x="230632" y="628650"/>
                      <a:pt x="253230" y="626765"/>
                      <a:pt x="261267" y="622300"/>
                    </a:cubicBezTo>
                    <a:cubicBezTo>
                      <a:pt x="267938" y="618594"/>
                      <a:pt x="280317" y="609600"/>
                      <a:pt x="280317" y="609600"/>
                    </a:cubicBezTo>
                    <a:cubicBezTo>
                      <a:pt x="282434" y="603250"/>
                      <a:pt x="282954" y="596119"/>
                      <a:pt x="286667" y="590550"/>
                    </a:cubicBezTo>
                    <a:cubicBezTo>
                      <a:pt x="288784" y="587375"/>
                      <a:pt x="291310" y="584438"/>
                      <a:pt x="293017" y="581025"/>
                    </a:cubicBezTo>
                    <a:cubicBezTo>
                      <a:pt x="294514" y="578032"/>
                      <a:pt x="294567" y="574426"/>
                      <a:pt x="296192" y="571500"/>
                    </a:cubicBezTo>
                    <a:cubicBezTo>
                      <a:pt x="299898" y="564829"/>
                      <a:pt x="304659" y="558800"/>
                      <a:pt x="308892" y="552450"/>
                    </a:cubicBezTo>
                    <a:cubicBezTo>
                      <a:pt x="311009" y="549275"/>
                      <a:pt x="312067" y="545042"/>
                      <a:pt x="315242" y="542925"/>
                    </a:cubicBezTo>
                    <a:lnTo>
                      <a:pt x="334292" y="530225"/>
                    </a:lnTo>
                    <a:cubicBezTo>
                      <a:pt x="335350" y="527050"/>
                      <a:pt x="335100" y="523067"/>
                      <a:pt x="337467" y="520700"/>
                    </a:cubicBezTo>
                    <a:cubicBezTo>
                      <a:pt x="342863" y="515304"/>
                      <a:pt x="350167" y="512233"/>
                      <a:pt x="356517" y="508000"/>
                    </a:cubicBezTo>
                    <a:cubicBezTo>
                      <a:pt x="368827" y="499794"/>
                      <a:pt x="362422" y="502857"/>
                      <a:pt x="375567" y="498475"/>
                    </a:cubicBezTo>
                    <a:cubicBezTo>
                      <a:pt x="382751" y="476922"/>
                      <a:pt x="372318" y="501724"/>
                      <a:pt x="397792" y="476250"/>
                    </a:cubicBezTo>
                    <a:cubicBezTo>
                      <a:pt x="400967" y="473075"/>
                      <a:pt x="404442" y="470174"/>
                      <a:pt x="407317" y="466725"/>
                    </a:cubicBezTo>
                    <a:cubicBezTo>
                      <a:pt x="409760" y="463794"/>
                      <a:pt x="411132" y="460052"/>
                      <a:pt x="413667" y="457200"/>
                    </a:cubicBezTo>
                    <a:cubicBezTo>
                      <a:pt x="419633" y="450488"/>
                      <a:pt x="426367" y="444500"/>
                      <a:pt x="432717" y="438150"/>
                    </a:cubicBezTo>
                    <a:lnTo>
                      <a:pt x="442242" y="428625"/>
                    </a:lnTo>
                    <a:cubicBezTo>
                      <a:pt x="451005" y="402335"/>
                      <a:pt x="444879" y="415144"/>
                      <a:pt x="461292" y="390525"/>
                    </a:cubicBezTo>
                    <a:cubicBezTo>
                      <a:pt x="463409" y="387350"/>
                      <a:pt x="464467" y="383117"/>
                      <a:pt x="467642" y="381000"/>
                    </a:cubicBezTo>
                    <a:lnTo>
                      <a:pt x="477167" y="374650"/>
                    </a:lnTo>
                    <a:cubicBezTo>
                      <a:pt x="491984" y="352425"/>
                      <a:pt x="483517" y="359833"/>
                      <a:pt x="499392" y="349250"/>
                    </a:cubicBezTo>
                    <a:cubicBezTo>
                      <a:pt x="505128" y="349887"/>
                      <a:pt x="531043" y="351475"/>
                      <a:pt x="540667" y="355600"/>
                    </a:cubicBezTo>
                    <a:cubicBezTo>
                      <a:pt x="544174" y="357103"/>
                      <a:pt x="547017" y="359833"/>
                      <a:pt x="550192" y="361950"/>
                    </a:cubicBezTo>
                    <a:cubicBezTo>
                      <a:pt x="552309" y="365125"/>
                      <a:pt x="554835" y="368062"/>
                      <a:pt x="556542" y="371475"/>
                    </a:cubicBezTo>
                    <a:cubicBezTo>
                      <a:pt x="561728" y="381846"/>
                      <a:pt x="560986" y="391670"/>
                      <a:pt x="556542" y="403225"/>
                    </a:cubicBezTo>
                    <a:cubicBezTo>
                      <a:pt x="553802" y="410348"/>
                      <a:pt x="543842" y="422275"/>
                      <a:pt x="543842" y="422275"/>
                    </a:cubicBezTo>
                    <a:cubicBezTo>
                      <a:pt x="544231" y="428881"/>
                      <a:pt x="532659" y="477088"/>
                      <a:pt x="556542" y="482600"/>
                    </a:cubicBezTo>
                    <a:cubicBezTo>
                      <a:pt x="566906" y="484992"/>
                      <a:pt x="577709" y="484717"/>
                      <a:pt x="588292" y="485775"/>
                    </a:cubicBezTo>
                    <a:cubicBezTo>
                      <a:pt x="615589" y="503973"/>
                      <a:pt x="581052" y="482155"/>
                      <a:pt x="607342" y="495300"/>
                    </a:cubicBezTo>
                    <a:cubicBezTo>
                      <a:pt x="616183" y="499720"/>
                      <a:pt x="619370" y="504153"/>
                      <a:pt x="626392" y="511175"/>
                    </a:cubicBezTo>
                    <a:cubicBezTo>
                      <a:pt x="627450" y="514350"/>
                      <a:pt x="627942" y="517774"/>
                      <a:pt x="629567" y="520700"/>
                    </a:cubicBezTo>
                    <a:cubicBezTo>
                      <a:pt x="637845" y="535601"/>
                      <a:pt x="637780" y="540377"/>
                      <a:pt x="651792" y="542925"/>
                    </a:cubicBezTo>
                    <a:cubicBezTo>
                      <a:pt x="660187" y="544451"/>
                      <a:pt x="668725" y="545042"/>
                      <a:pt x="677192" y="546100"/>
                    </a:cubicBezTo>
                    <a:cubicBezTo>
                      <a:pt x="676134" y="551392"/>
                      <a:pt x="679175" y="560388"/>
                      <a:pt x="674017" y="561975"/>
                    </a:cubicBezTo>
                    <a:cubicBezTo>
                      <a:pt x="661837" y="565723"/>
                      <a:pt x="648661" y="558800"/>
                      <a:pt x="635917" y="558800"/>
                    </a:cubicBezTo>
                    <a:cubicBezTo>
                      <a:pt x="621063" y="558800"/>
                      <a:pt x="606284" y="560917"/>
                      <a:pt x="591467" y="561975"/>
                    </a:cubicBezTo>
                    <a:cubicBezTo>
                      <a:pt x="575592" y="572558"/>
                      <a:pt x="584059" y="565150"/>
                      <a:pt x="569242" y="587375"/>
                    </a:cubicBezTo>
                    <a:cubicBezTo>
                      <a:pt x="567125" y="590550"/>
                      <a:pt x="566692" y="596555"/>
                      <a:pt x="562892" y="596900"/>
                    </a:cubicBezTo>
                    <a:lnTo>
                      <a:pt x="527967" y="600075"/>
                    </a:lnTo>
                    <a:cubicBezTo>
                      <a:pt x="518601" y="606319"/>
                      <a:pt x="516557" y="606783"/>
                      <a:pt x="508917" y="615950"/>
                    </a:cubicBezTo>
                    <a:cubicBezTo>
                      <a:pt x="506474" y="618881"/>
                      <a:pt x="504684" y="622300"/>
                      <a:pt x="502567" y="625475"/>
                    </a:cubicBezTo>
                    <a:cubicBezTo>
                      <a:pt x="489525" y="621128"/>
                      <a:pt x="483597" y="621008"/>
                      <a:pt x="473992" y="612775"/>
                    </a:cubicBezTo>
                    <a:cubicBezTo>
                      <a:pt x="469446" y="608879"/>
                      <a:pt x="465188" y="604621"/>
                      <a:pt x="461292" y="600075"/>
                    </a:cubicBezTo>
                    <a:cubicBezTo>
                      <a:pt x="458809" y="597178"/>
                      <a:pt x="457059" y="593725"/>
                      <a:pt x="454942" y="590550"/>
                    </a:cubicBezTo>
                    <a:cubicBezTo>
                      <a:pt x="456000" y="575733"/>
                      <a:pt x="458117" y="560954"/>
                      <a:pt x="458117" y="546100"/>
                    </a:cubicBezTo>
                    <a:cubicBezTo>
                      <a:pt x="458117" y="539662"/>
                      <a:pt x="460180" y="530792"/>
                      <a:pt x="454942" y="527050"/>
                    </a:cubicBezTo>
                    <a:cubicBezTo>
                      <a:pt x="449704" y="523308"/>
                      <a:pt x="442242" y="529167"/>
                      <a:pt x="435892" y="530225"/>
                    </a:cubicBezTo>
                    <a:cubicBezTo>
                      <a:pt x="417694" y="557522"/>
                      <a:pt x="439512" y="522985"/>
                      <a:pt x="426367" y="549275"/>
                    </a:cubicBezTo>
                    <a:cubicBezTo>
                      <a:pt x="424660" y="552688"/>
                      <a:pt x="421724" y="555387"/>
                      <a:pt x="420017" y="558800"/>
                    </a:cubicBezTo>
                    <a:cubicBezTo>
                      <a:pt x="406872" y="585090"/>
                      <a:pt x="428690" y="550553"/>
                      <a:pt x="410492" y="577850"/>
                    </a:cubicBezTo>
                    <a:cubicBezTo>
                      <a:pt x="418105" y="600688"/>
                      <a:pt x="408869" y="572168"/>
                      <a:pt x="416842" y="600075"/>
                    </a:cubicBezTo>
                    <a:cubicBezTo>
                      <a:pt x="417761" y="603293"/>
                      <a:pt x="418161" y="606815"/>
                      <a:pt x="420017" y="609600"/>
                    </a:cubicBezTo>
                    <a:cubicBezTo>
                      <a:pt x="424906" y="616934"/>
                      <a:pt x="432039" y="620789"/>
                      <a:pt x="439067" y="625475"/>
                    </a:cubicBezTo>
                    <a:cubicBezTo>
                      <a:pt x="440125" y="628650"/>
                      <a:pt x="440745" y="632007"/>
                      <a:pt x="442242" y="635000"/>
                    </a:cubicBezTo>
                    <a:cubicBezTo>
                      <a:pt x="450332" y="651180"/>
                      <a:pt x="450846" y="639001"/>
                      <a:pt x="454942" y="663575"/>
                    </a:cubicBezTo>
                    <a:cubicBezTo>
                      <a:pt x="456161" y="670892"/>
                      <a:pt x="457384" y="684334"/>
                      <a:pt x="461292" y="692150"/>
                    </a:cubicBezTo>
                    <a:cubicBezTo>
                      <a:pt x="462999" y="695563"/>
                      <a:pt x="465199" y="698744"/>
                      <a:pt x="467642" y="701675"/>
                    </a:cubicBezTo>
                    <a:cubicBezTo>
                      <a:pt x="470517" y="705124"/>
                      <a:pt x="473992" y="708025"/>
                      <a:pt x="477167" y="711200"/>
                    </a:cubicBezTo>
                    <a:cubicBezTo>
                      <a:pt x="484575" y="733425"/>
                      <a:pt x="477167" y="728133"/>
                      <a:pt x="493042" y="733425"/>
                    </a:cubicBezTo>
                    <a:cubicBezTo>
                      <a:pt x="499223" y="751968"/>
                      <a:pt x="491381" y="734939"/>
                      <a:pt x="505742" y="749300"/>
                    </a:cubicBezTo>
                    <a:cubicBezTo>
                      <a:pt x="524086" y="767644"/>
                      <a:pt x="498211" y="750145"/>
                      <a:pt x="521617" y="768350"/>
                    </a:cubicBezTo>
                    <a:cubicBezTo>
                      <a:pt x="527641" y="773035"/>
                      <a:pt x="534317" y="776817"/>
                      <a:pt x="540667" y="781050"/>
                    </a:cubicBezTo>
                    <a:cubicBezTo>
                      <a:pt x="543842" y="783167"/>
                      <a:pt x="546572" y="786193"/>
                      <a:pt x="550192" y="787400"/>
                    </a:cubicBezTo>
                    <a:cubicBezTo>
                      <a:pt x="553367" y="788458"/>
                      <a:pt x="556435" y="789919"/>
                      <a:pt x="559717" y="790575"/>
                    </a:cubicBezTo>
                    <a:cubicBezTo>
                      <a:pt x="575811" y="793794"/>
                      <a:pt x="602143" y="795586"/>
                      <a:pt x="616867" y="796925"/>
                    </a:cubicBezTo>
                    <a:cubicBezTo>
                      <a:pt x="620042" y="799042"/>
                      <a:pt x="624370" y="800039"/>
                      <a:pt x="626392" y="803275"/>
                    </a:cubicBezTo>
                    <a:cubicBezTo>
                      <a:pt x="629940" y="808951"/>
                      <a:pt x="629029" y="816756"/>
                      <a:pt x="632742" y="822325"/>
                    </a:cubicBezTo>
                    <a:lnTo>
                      <a:pt x="639092" y="831850"/>
                    </a:lnTo>
                    <a:cubicBezTo>
                      <a:pt x="635917" y="833967"/>
                      <a:pt x="632265" y="835502"/>
                      <a:pt x="629567" y="838200"/>
                    </a:cubicBezTo>
                    <a:cubicBezTo>
                      <a:pt x="617853" y="849914"/>
                      <a:pt x="629296" y="846847"/>
                      <a:pt x="613692" y="857250"/>
                    </a:cubicBezTo>
                    <a:cubicBezTo>
                      <a:pt x="610907" y="859106"/>
                      <a:pt x="607342" y="859367"/>
                      <a:pt x="604167" y="860425"/>
                    </a:cubicBezTo>
                    <a:cubicBezTo>
                      <a:pt x="602050" y="863600"/>
                      <a:pt x="598290" y="866164"/>
                      <a:pt x="597817" y="869950"/>
                    </a:cubicBezTo>
                    <a:cubicBezTo>
                      <a:pt x="596406" y="881239"/>
                      <a:pt x="601725" y="889488"/>
                      <a:pt x="610517" y="895350"/>
                    </a:cubicBezTo>
                    <a:cubicBezTo>
                      <a:pt x="613302" y="897206"/>
                      <a:pt x="617049" y="897028"/>
                      <a:pt x="620042" y="898525"/>
                    </a:cubicBezTo>
                    <a:cubicBezTo>
                      <a:pt x="623455" y="900232"/>
                      <a:pt x="626392" y="902758"/>
                      <a:pt x="629567" y="904875"/>
                    </a:cubicBezTo>
                    <a:cubicBezTo>
                      <a:pt x="636975" y="903817"/>
                      <a:pt x="644953" y="904739"/>
                      <a:pt x="651792" y="901700"/>
                    </a:cubicBezTo>
                    <a:cubicBezTo>
                      <a:pt x="655279" y="900150"/>
                      <a:pt x="655444" y="894873"/>
                      <a:pt x="658142" y="892175"/>
                    </a:cubicBezTo>
                    <a:cubicBezTo>
                      <a:pt x="664297" y="886020"/>
                      <a:pt x="669445" y="885232"/>
                      <a:pt x="677192" y="882650"/>
                    </a:cubicBezTo>
                    <a:cubicBezTo>
                      <a:pt x="678250" y="879475"/>
                      <a:pt x="678000" y="875492"/>
                      <a:pt x="680367" y="873125"/>
                    </a:cubicBezTo>
                    <a:cubicBezTo>
                      <a:pt x="685763" y="867729"/>
                      <a:pt x="699417" y="860425"/>
                      <a:pt x="699417" y="860425"/>
                    </a:cubicBezTo>
                    <a:cubicBezTo>
                      <a:pt x="715533" y="836250"/>
                      <a:pt x="714536" y="846740"/>
                      <a:pt x="708942" y="815975"/>
                    </a:cubicBezTo>
                    <a:cubicBezTo>
                      <a:pt x="708343" y="812682"/>
                      <a:pt x="708490" y="808395"/>
                      <a:pt x="705767" y="806450"/>
                    </a:cubicBezTo>
                    <a:cubicBezTo>
                      <a:pt x="700320" y="802559"/>
                      <a:pt x="693067" y="802217"/>
                      <a:pt x="686717" y="800100"/>
                    </a:cubicBezTo>
                    <a:lnTo>
                      <a:pt x="677192" y="796925"/>
                    </a:lnTo>
                    <a:cubicBezTo>
                      <a:pt x="670842" y="797983"/>
                      <a:pt x="664426" y="798703"/>
                      <a:pt x="658142" y="800100"/>
                    </a:cubicBezTo>
                    <a:cubicBezTo>
                      <a:pt x="654875" y="800826"/>
                      <a:pt x="651918" y="803825"/>
                      <a:pt x="648617" y="803275"/>
                    </a:cubicBezTo>
                    <a:cubicBezTo>
                      <a:pt x="644853" y="802648"/>
                      <a:pt x="642267" y="799042"/>
                      <a:pt x="639092" y="796925"/>
                    </a:cubicBezTo>
                    <a:cubicBezTo>
                      <a:pt x="638034" y="793750"/>
                      <a:pt x="638284" y="789767"/>
                      <a:pt x="635917" y="787400"/>
                    </a:cubicBezTo>
                    <a:cubicBezTo>
                      <a:pt x="633550" y="785033"/>
                      <a:pt x="626630" y="787563"/>
                      <a:pt x="626392" y="784225"/>
                    </a:cubicBezTo>
                    <a:cubicBezTo>
                      <a:pt x="624355" y="755703"/>
                      <a:pt x="627665" y="727031"/>
                      <a:pt x="629567" y="698500"/>
                    </a:cubicBezTo>
                    <a:cubicBezTo>
                      <a:pt x="629790" y="695161"/>
                      <a:pt x="630651" y="691588"/>
                      <a:pt x="632742" y="688975"/>
                    </a:cubicBezTo>
                    <a:cubicBezTo>
                      <a:pt x="635126" y="685995"/>
                      <a:pt x="639092" y="684742"/>
                      <a:pt x="642267" y="682625"/>
                    </a:cubicBezTo>
                    <a:cubicBezTo>
                      <a:pt x="650247" y="658684"/>
                      <a:pt x="638554" y="687266"/>
                      <a:pt x="654967" y="666750"/>
                    </a:cubicBezTo>
                    <a:cubicBezTo>
                      <a:pt x="657058" y="664137"/>
                      <a:pt x="657084" y="660400"/>
                      <a:pt x="658142" y="657225"/>
                    </a:cubicBezTo>
                    <a:cubicBezTo>
                      <a:pt x="660863" y="581031"/>
                      <a:pt x="633251" y="575890"/>
                      <a:pt x="670842" y="565150"/>
                    </a:cubicBezTo>
                    <a:cubicBezTo>
                      <a:pt x="675038" y="563951"/>
                      <a:pt x="679309" y="563033"/>
                      <a:pt x="683542" y="561975"/>
                    </a:cubicBezTo>
                    <a:cubicBezTo>
                      <a:pt x="714234" y="563033"/>
                      <a:pt x="745160" y="561220"/>
                      <a:pt x="775617" y="565150"/>
                    </a:cubicBezTo>
                    <a:cubicBezTo>
                      <a:pt x="779402" y="565638"/>
                      <a:pt x="781587" y="570878"/>
                      <a:pt x="781967" y="574675"/>
                    </a:cubicBezTo>
                    <a:cubicBezTo>
                      <a:pt x="782712" y="582121"/>
                      <a:pt x="780475" y="589608"/>
                      <a:pt x="778792" y="596900"/>
                    </a:cubicBezTo>
                    <a:cubicBezTo>
                      <a:pt x="776906" y="605074"/>
                      <a:pt x="772922" y="618645"/>
                      <a:pt x="766092" y="625475"/>
                    </a:cubicBezTo>
                    <a:cubicBezTo>
                      <a:pt x="763394" y="628173"/>
                      <a:pt x="759742" y="629708"/>
                      <a:pt x="756567" y="631825"/>
                    </a:cubicBezTo>
                    <a:cubicBezTo>
                      <a:pt x="754450" y="636058"/>
                      <a:pt x="753564" y="641178"/>
                      <a:pt x="750217" y="644525"/>
                    </a:cubicBezTo>
                    <a:cubicBezTo>
                      <a:pt x="747850" y="646892"/>
                      <a:pt x="742637" y="644977"/>
                      <a:pt x="740692" y="647700"/>
                    </a:cubicBezTo>
                    <a:cubicBezTo>
                      <a:pt x="737463" y="652220"/>
                      <a:pt x="735587" y="671528"/>
                      <a:pt x="727992" y="676275"/>
                    </a:cubicBezTo>
                    <a:cubicBezTo>
                      <a:pt x="722316" y="679823"/>
                      <a:pt x="714511" y="678912"/>
                      <a:pt x="708942" y="682625"/>
                    </a:cubicBezTo>
                    <a:lnTo>
                      <a:pt x="689892" y="695325"/>
                    </a:lnTo>
                    <a:lnTo>
                      <a:pt x="680367" y="723900"/>
                    </a:lnTo>
                    <a:lnTo>
                      <a:pt x="677192" y="733425"/>
                    </a:lnTo>
                    <a:cubicBezTo>
                      <a:pt x="678747" y="750526"/>
                      <a:pt x="674524" y="765682"/>
                      <a:pt x="686717" y="777875"/>
                    </a:cubicBezTo>
                    <a:cubicBezTo>
                      <a:pt x="689415" y="780573"/>
                      <a:pt x="693067" y="782108"/>
                      <a:pt x="696242" y="784225"/>
                    </a:cubicBezTo>
                    <a:cubicBezTo>
                      <a:pt x="698359" y="787400"/>
                      <a:pt x="699612" y="791366"/>
                      <a:pt x="702592" y="793750"/>
                    </a:cubicBezTo>
                    <a:cubicBezTo>
                      <a:pt x="705205" y="795841"/>
                      <a:pt x="708816" y="796375"/>
                      <a:pt x="712117" y="796925"/>
                    </a:cubicBezTo>
                    <a:cubicBezTo>
                      <a:pt x="721570" y="798501"/>
                      <a:pt x="731167" y="799042"/>
                      <a:pt x="740692" y="800100"/>
                    </a:cubicBezTo>
                    <a:cubicBezTo>
                      <a:pt x="744925" y="801158"/>
                      <a:pt x="749196" y="802076"/>
                      <a:pt x="753392" y="803275"/>
                    </a:cubicBezTo>
                    <a:cubicBezTo>
                      <a:pt x="756610" y="804194"/>
                      <a:pt x="762261" y="803168"/>
                      <a:pt x="762917" y="806450"/>
                    </a:cubicBezTo>
                    <a:cubicBezTo>
                      <a:pt x="764797" y="815848"/>
                      <a:pt x="761318" y="825572"/>
                      <a:pt x="759742" y="835025"/>
                    </a:cubicBezTo>
                    <a:cubicBezTo>
                      <a:pt x="759192" y="838326"/>
                      <a:pt x="758658" y="841937"/>
                      <a:pt x="756567" y="844550"/>
                    </a:cubicBezTo>
                    <a:cubicBezTo>
                      <a:pt x="754183" y="847530"/>
                      <a:pt x="750217" y="848783"/>
                      <a:pt x="747042" y="850900"/>
                    </a:cubicBezTo>
                    <a:cubicBezTo>
                      <a:pt x="745984" y="864658"/>
                      <a:pt x="745013" y="878424"/>
                      <a:pt x="743867" y="892175"/>
                    </a:cubicBezTo>
                    <a:cubicBezTo>
                      <a:pt x="740682" y="930397"/>
                      <a:pt x="747067" y="917538"/>
                      <a:pt x="734342" y="936625"/>
                    </a:cubicBezTo>
                    <a:cubicBezTo>
                      <a:pt x="758512" y="944682"/>
                      <a:pt x="746828" y="944288"/>
                      <a:pt x="769267" y="939800"/>
                    </a:cubicBezTo>
                    <a:cubicBezTo>
                      <a:pt x="770325" y="936625"/>
                      <a:pt x="772442" y="933622"/>
                      <a:pt x="772442" y="930275"/>
                    </a:cubicBezTo>
                    <a:cubicBezTo>
                      <a:pt x="772442" y="912802"/>
                      <a:pt x="769366" y="914796"/>
                      <a:pt x="766092" y="901700"/>
                    </a:cubicBezTo>
                    <a:lnTo>
                      <a:pt x="759742" y="876300"/>
                    </a:lnTo>
                    <a:cubicBezTo>
                      <a:pt x="760800" y="869950"/>
                      <a:pt x="760881" y="863357"/>
                      <a:pt x="762917" y="857250"/>
                    </a:cubicBezTo>
                    <a:cubicBezTo>
                      <a:pt x="767199" y="844405"/>
                      <a:pt x="769089" y="849401"/>
                      <a:pt x="778792" y="844550"/>
                    </a:cubicBezTo>
                    <a:cubicBezTo>
                      <a:pt x="803411" y="832240"/>
                      <a:pt x="773901" y="843005"/>
                      <a:pt x="797842" y="835025"/>
                    </a:cubicBezTo>
                    <a:cubicBezTo>
                      <a:pt x="801017" y="836083"/>
                      <a:pt x="806383" y="835001"/>
                      <a:pt x="807367" y="838200"/>
                    </a:cubicBezTo>
                    <a:cubicBezTo>
                      <a:pt x="811115" y="850380"/>
                      <a:pt x="808858" y="863668"/>
                      <a:pt x="810542" y="876300"/>
                    </a:cubicBezTo>
                    <a:cubicBezTo>
                      <a:pt x="810984" y="879617"/>
                      <a:pt x="810994" y="883880"/>
                      <a:pt x="813717" y="885825"/>
                    </a:cubicBezTo>
                    <a:cubicBezTo>
                      <a:pt x="819164" y="889716"/>
                      <a:pt x="832767" y="892175"/>
                      <a:pt x="832767" y="892175"/>
                    </a:cubicBezTo>
                    <a:cubicBezTo>
                      <a:pt x="835942" y="891117"/>
                      <a:pt x="839925" y="891367"/>
                      <a:pt x="842292" y="889000"/>
                    </a:cubicBezTo>
                    <a:cubicBezTo>
                      <a:pt x="844659" y="886633"/>
                      <a:pt x="845467" y="882822"/>
                      <a:pt x="845467" y="879475"/>
                    </a:cubicBezTo>
                    <a:cubicBezTo>
                      <a:pt x="845467" y="860750"/>
                      <a:pt x="843794" y="848221"/>
                      <a:pt x="839117" y="831850"/>
                    </a:cubicBezTo>
                    <a:cubicBezTo>
                      <a:pt x="838198" y="828632"/>
                      <a:pt x="837439" y="825318"/>
                      <a:pt x="835942" y="822325"/>
                    </a:cubicBezTo>
                    <a:cubicBezTo>
                      <a:pt x="834235" y="818912"/>
                      <a:pt x="831709" y="815975"/>
                      <a:pt x="829592" y="812800"/>
                    </a:cubicBezTo>
                    <a:cubicBezTo>
                      <a:pt x="830650" y="809625"/>
                      <a:pt x="832397" y="806601"/>
                      <a:pt x="832767" y="803275"/>
                    </a:cubicBezTo>
                    <a:cubicBezTo>
                      <a:pt x="834524" y="787462"/>
                      <a:pt x="828142" y="769517"/>
                      <a:pt x="835942" y="755650"/>
                    </a:cubicBezTo>
                    <a:cubicBezTo>
                      <a:pt x="840125" y="748213"/>
                      <a:pt x="852875" y="753533"/>
                      <a:pt x="861342" y="752475"/>
                    </a:cubicBezTo>
                    <a:cubicBezTo>
                      <a:pt x="873072" y="748565"/>
                      <a:pt x="878499" y="745178"/>
                      <a:pt x="893092" y="752475"/>
                    </a:cubicBezTo>
                    <a:cubicBezTo>
                      <a:pt x="896085" y="753972"/>
                      <a:pt x="895209" y="758825"/>
                      <a:pt x="896267" y="762000"/>
                    </a:cubicBezTo>
                    <a:cubicBezTo>
                      <a:pt x="895209" y="767292"/>
                      <a:pt x="896908" y="774059"/>
                      <a:pt x="893092" y="777875"/>
                    </a:cubicBezTo>
                    <a:cubicBezTo>
                      <a:pt x="888359" y="782608"/>
                      <a:pt x="874042" y="784225"/>
                      <a:pt x="874042" y="784225"/>
                    </a:cubicBezTo>
                    <a:cubicBezTo>
                      <a:pt x="871925" y="787400"/>
                      <a:pt x="863967" y="792922"/>
                      <a:pt x="867692" y="793750"/>
                    </a:cubicBezTo>
                    <a:cubicBezTo>
                      <a:pt x="892775" y="799324"/>
                      <a:pt x="897344" y="794091"/>
                      <a:pt x="912142" y="784225"/>
                    </a:cubicBezTo>
                    <a:cubicBezTo>
                      <a:pt x="919550" y="762000"/>
                      <a:pt x="912142" y="767292"/>
                      <a:pt x="928017" y="762000"/>
                    </a:cubicBezTo>
                    <a:cubicBezTo>
                      <a:pt x="937949" y="766966"/>
                      <a:pt x="943806" y="768221"/>
                      <a:pt x="950242" y="777875"/>
                    </a:cubicBezTo>
                    <a:cubicBezTo>
                      <a:pt x="962511" y="796278"/>
                      <a:pt x="941640" y="779548"/>
                      <a:pt x="962942" y="793750"/>
                    </a:cubicBezTo>
                    <a:cubicBezTo>
                      <a:pt x="965059" y="796925"/>
                      <a:pt x="966420" y="800762"/>
                      <a:pt x="969292" y="803275"/>
                    </a:cubicBezTo>
                    <a:cubicBezTo>
                      <a:pt x="979509" y="812215"/>
                      <a:pt x="989436" y="816522"/>
                      <a:pt x="1001042" y="822325"/>
                    </a:cubicBezTo>
                    <a:cubicBezTo>
                      <a:pt x="1005275" y="828675"/>
                      <a:pt x="1011329" y="834135"/>
                      <a:pt x="1013742" y="841375"/>
                    </a:cubicBezTo>
                    <a:lnTo>
                      <a:pt x="1020092" y="860425"/>
                    </a:lnTo>
                    <a:cubicBezTo>
                      <a:pt x="1018998" y="869181"/>
                      <a:pt x="1018636" y="885561"/>
                      <a:pt x="1013742" y="895350"/>
                    </a:cubicBezTo>
                    <a:cubicBezTo>
                      <a:pt x="1009509" y="903817"/>
                      <a:pt x="1006334" y="906992"/>
                      <a:pt x="997867" y="911225"/>
                    </a:cubicBezTo>
                    <a:cubicBezTo>
                      <a:pt x="994874" y="912722"/>
                      <a:pt x="991335" y="912903"/>
                      <a:pt x="988342" y="914400"/>
                    </a:cubicBezTo>
                    <a:cubicBezTo>
                      <a:pt x="984929" y="916107"/>
                      <a:pt x="982304" y="919200"/>
                      <a:pt x="978817" y="920750"/>
                    </a:cubicBezTo>
                    <a:cubicBezTo>
                      <a:pt x="957259" y="930332"/>
                      <a:pt x="948195" y="928064"/>
                      <a:pt x="921667" y="930275"/>
                    </a:cubicBezTo>
                    <a:cubicBezTo>
                      <a:pt x="895517" y="947708"/>
                      <a:pt x="903564" y="935402"/>
                      <a:pt x="899442" y="968375"/>
                    </a:cubicBezTo>
                    <a:cubicBezTo>
                      <a:pt x="899932" y="972299"/>
                      <a:pt x="903065" y="1002377"/>
                      <a:pt x="905792" y="1009650"/>
                    </a:cubicBezTo>
                    <a:cubicBezTo>
                      <a:pt x="907132" y="1013223"/>
                      <a:pt x="910025" y="1016000"/>
                      <a:pt x="912142" y="1019175"/>
                    </a:cubicBezTo>
                    <a:cubicBezTo>
                      <a:pt x="913200" y="1024467"/>
                      <a:pt x="911000" y="1031812"/>
                      <a:pt x="915317" y="1035050"/>
                    </a:cubicBezTo>
                    <a:cubicBezTo>
                      <a:pt x="918370" y="1037340"/>
                      <a:pt x="922144" y="1031398"/>
                      <a:pt x="924842" y="1028700"/>
                    </a:cubicBezTo>
                    <a:cubicBezTo>
                      <a:pt x="930997" y="1022545"/>
                      <a:pt x="931785" y="1017397"/>
                      <a:pt x="934367" y="1009650"/>
                    </a:cubicBezTo>
                    <a:cubicBezTo>
                      <a:pt x="935425" y="999067"/>
                      <a:pt x="933907" y="987896"/>
                      <a:pt x="937542" y="977900"/>
                    </a:cubicBezTo>
                    <a:cubicBezTo>
                      <a:pt x="938686" y="974755"/>
                      <a:pt x="943720" y="974725"/>
                      <a:pt x="947067" y="974725"/>
                    </a:cubicBezTo>
                    <a:cubicBezTo>
                      <a:pt x="966146" y="974725"/>
                      <a:pt x="985167" y="976842"/>
                      <a:pt x="1004217" y="977900"/>
                    </a:cubicBezTo>
                    <a:cubicBezTo>
                      <a:pt x="1026525" y="992772"/>
                      <a:pt x="997106" y="976217"/>
                      <a:pt x="1035967" y="981075"/>
                    </a:cubicBezTo>
                    <a:cubicBezTo>
                      <a:pt x="1045930" y="982320"/>
                      <a:pt x="1064542" y="990600"/>
                      <a:pt x="1064542" y="990600"/>
                    </a:cubicBezTo>
                    <a:cubicBezTo>
                      <a:pt x="1068775" y="993775"/>
                      <a:pt x="1072936" y="997049"/>
                      <a:pt x="1077242" y="1000125"/>
                    </a:cubicBezTo>
                    <a:cubicBezTo>
                      <a:pt x="1080347" y="1002343"/>
                      <a:pt x="1084383" y="1003495"/>
                      <a:pt x="1086767" y="1006475"/>
                    </a:cubicBezTo>
                    <a:cubicBezTo>
                      <a:pt x="1088858" y="1009088"/>
                      <a:pt x="1088884" y="1012825"/>
                      <a:pt x="1089942" y="1016000"/>
                    </a:cubicBezTo>
                    <a:cubicBezTo>
                      <a:pt x="1088884" y="1021292"/>
                      <a:pt x="1089444" y="1027190"/>
                      <a:pt x="1086767" y="1031875"/>
                    </a:cubicBezTo>
                    <a:cubicBezTo>
                      <a:pt x="1083871" y="1036944"/>
                      <a:pt x="1065366" y="1042184"/>
                      <a:pt x="1086767" y="1035050"/>
                    </a:cubicBezTo>
                    <a:cubicBezTo>
                      <a:pt x="1102085" y="1012072"/>
                      <a:pt x="1092267" y="1030227"/>
                      <a:pt x="1096292" y="977900"/>
                    </a:cubicBezTo>
                    <a:cubicBezTo>
                      <a:pt x="1099221" y="939825"/>
                      <a:pt x="1088534" y="946619"/>
                      <a:pt x="1108992" y="939800"/>
                    </a:cubicBezTo>
                    <a:cubicBezTo>
                      <a:pt x="1114528" y="940492"/>
                      <a:pt x="1135391" y="941414"/>
                      <a:pt x="1143917" y="946150"/>
                    </a:cubicBezTo>
                    <a:cubicBezTo>
                      <a:pt x="1150588" y="949856"/>
                      <a:pt x="1162967" y="958850"/>
                      <a:pt x="1162967" y="958850"/>
                    </a:cubicBezTo>
                    <a:cubicBezTo>
                      <a:pt x="1169317" y="957792"/>
                      <a:pt x="1176428" y="958869"/>
                      <a:pt x="1182017" y="955675"/>
                    </a:cubicBezTo>
                    <a:cubicBezTo>
                      <a:pt x="1184923" y="954015"/>
                      <a:pt x="1184593" y="949443"/>
                      <a:pt x="1185192" y="946150"/>
                    </a:cubicBezTo>
                    <a:cubicBezTo>
                      <a:pt x="1195102" y="891645"/>
                      <a:pt x="1183130" y="941698"/>
                      <a:pt x="1191542" y="908050"/>
                    </a:cubicBezTo>
                    <a:cubicBezTo>
                      <a:pt x="1190484" y="897467"/>
                      <a:pt x="1193532" y="885598"/>
                      <a:pt x="1188367" y="876300"/>
                    </a:cubicBezTo>
                    <a:cubicBezTo>
                      <a:pt x="1186248" y="872486"/>
                      <a:pt x="1179298" y="877054"/>
                      <a:pt x="1175667" y="879475"/>
                    </a:cubicBezTo>
                    <a:cubicBezTo>
                      <a:pt x="1172492" y="881592"/>
                      <a:pt x="1171434" y="885825"/>
                      <a:pt x="1169317" y="889000"/>
                    </a:cubicBezTo>
                    <a:cubicBezTo>
                      <a:pt x="1169290" y="889110"/>
                      <a:pt x="1164485" y="909707"/>
                      <a:pt x="1162967" y="911225"/>
                    </a:cubicBezTo>
                    <a:cubicBezTo>
                      <a:pt x="1160600" y="913592"/>
                      <a:pt x="1156617" y="913342"/>
                      <a:pt x="1153442" y="914400"/>
                    </a:cubicBezTo>
                    <a:cubicBezTo>
                      <a:pt x="1128830" y="911665"/>
                      <a:pt x="1127095" y="918856"/>
                      <a:pt x="1118517" y="901700"/>
                    </a:cubicBezTo>
                    <a:cubicBezTo>
                      <a:pt x="1117020" y="898707"/>
                      <a:pt x="1116400" y="895350"/>
                      <a:pt x="1115342" y="892175"/>
                    </a:cubicBezTo>
                    <a:cubicBezTo>
                      <a:pt x="1116731" y="882449"/>
                      <a:pt x="1115551" y="867877"/>
                      <a:pt x="1124867" y="860425"/>
                    </a:cubicBezTo>
                    <a:cubicBezTo>
                      <a:pt x="1127480" y="858334"/>
                      <a:pt x="1131217" y="858308"/>
                      <a:pt x="1134392" y="857250"/>
                    </a:cubicBezTo>
                    <a:cubicBezTo>
                      <a:pt x="1149698" y="836843"/>
                      <a:pt x="1150839" y="841138"/>
                      <a:pt x="1140742" y="803275"/>
                    </a:cubicBezTo>
                    <a:cubicBezTo>
                      <a:pt x="1139541" y="798771"/>
                      <a:pt x="1125094" y="794884"/>
                      <a:pt x="1121692" y="793750"/>
                    </a:cubicBezTo>
                    <a:cubicBezTo>
                      <a:pt x="1118517" y="795867"/>
                      <a:pt x="1115098" y="797657"/>
                      <a:pt x="1112167" y="800100"/>
                    </a:cubicBezTo>
                    <a:cubicBezTo>
                      <a:pt x="1103622" y="807221"/>
                      <a:pt x="1103252" y="811470"/>
                      <a:pt x="1093117" y="815975"/>
                    </a:cubicBezTo>
                    <a:cubicBezTo>
                      <a:pt x="1087000" y="818693"/>
                      <a:pt x="1074067" y="822325"/>
                      <a:pt x="1074067" y="822325"/>
                    </a:cubicBezTo>
                    <a:cubicBezTo>
                      <a:pt x="1066659" y="821267"/>
                      <a:pt x="1059010" y="821300"/>
                      <a:pt x="1051842" y="819150"/>
                    </a:cubicBezTo>
                    <a:cubicBezTo>
                      <a:pt x="1044452" y="816933"/>
                      <a:pt x="1038107" y="807704"/>
                      <a:pt x="1032792" y="803275"/>
                    </a:cubicBezTo>
                    <a:cubicBezTo>
                      <a:pt x="1019143" y="791901"/>
                      <a:pt x="1028061" y="800910"/>
                      <a:pt x="1013742" y="793750"/>
                    </a:cubicBezTo>
                    <a:cubicBezTo>
                      <a:pt x="1010329" y="792043"/>
                      <a:pt x="1007959" y="788148"/>
                      <a:pt x="1004217" y="787400"/>
                    </a:cubicBezTo>
                    <a:cubicBezTo>
                      <a:pt x="991720" y="784901"/>
                      <a:pt x="978817" y="785283"/>
                      <a:pt x="966117" y="784225"/>
                    </a:cubicBezTo>
                    <a:cubicBezTo>
                      <a:pt x="964000" y="781050"/>
                      <a:pt x="962250" y="777597"/>
                      <a:pt x="959767" y="774700"/>
                    </a:cubicBezTo>
                    <a:cubicBezTo>
                      <a:pt x="955871" y="770154"/>
                      <a:pt x="950547" y="766872"/>
                      <a:pt x="947067" y="762000"/>
                    </a:cubicBezTo>
                    <a:cubicBezTo>
                      <a:pt x="945122" y="759277"/>
                      <a:pt x="944950" y="755650"/>
                      <a:pt x="943892" y="752475"/>
                    </a:cubicBezTo>
                    <a:cubicBezTo>
                      <a:pt x="944950" y="745067"/>
                      <a:pt x="945599" y="737588"/>
                      <a:pt x="947067" y="730250"/>
                    </a:cubicBezTo>
                    <a:cubicBezTo>
                      <a:pt x="949999" y="715590"/>
                      <a:pt x="961239" y="703301"/>
                      <a:pt x="975642" y="698500"/>
                    </a:cubicBezTo>
                    <a:lnTo>
                      <a:pt x="985167" y="695325"/>
                    </a:lnTo>
                    <a:cubicBezTo>
                      <a:pt x="984109" y="685800"/>
                      <a:pt x="983568" y="676203"/>
                      <a:pt x="981992" y="666750"/>
                    </a:cubicBezTo>
                    <a:cubicBezTo>
                      <a:pt x="981442" y="663449"/>
                      <a:pt x="982035" y="658144"/>
                      <a:pt x="978817" y="657225"/>
                    </a:cubicBezTo>
                    <a:cubicBezTo>
                      <a:pt x="972627" y="655456"/>
                      <a:pt x="966117" y="659342"/>
                      <a:pt x="959767" y="660400"/>
                    </a:cubicBezTo>
                    <a:cubicBezTo>
                      <a:pt x="955365" y="666269"/>
                      <a:pt x="947350" y="678203"/>
                      <a:pt x="940717" y="682625"/>
                    </a:cubicBezTo>
                    <a:cubicBezTo>
                      <a:pt x="937932" y="684481"/>
                      <a:pt x="934367" y="684742"/>
                      <a:pt x="931192" y="685800"/>
                    </a:cubicBezTo>
                    <a:cubicBezTo>
                      <a:pt x="899150" y="681795"/>
                      <a:pt x="913887" y="685323"/>
                      <a:pt x="886742" y="676275"/>
                    </a:cubicBezTo>
                    <a:lnTo>
                      <a:pt x="877217" y="673100"/>
                    </a:lnTo>
                    <a:cubicBezTo>
                      <a:pt x="875100" y="669925"/>
                      <a:pt x="872074" y="667195"/>
                      <a:pt x="870867" y="663575"/>
                    </a:cubicBezTo>
                    <a:cubicBezTo>
                      <a:pt x="868831" y="657468"/>
                      <a:pt x="868955" y="650838"/>
                      <a:pt x="867692" y="644525"/>
                    </a:cubicBezTo>
                    <a:cubicBezTo>
                      <a:pt x="866836" y="640246"/>
                      <a:pt x="865716" y="636021"/>
                      <a:pt x="864517" y="631825"/>
                    </a:cubicBezTo>
                    <a:cubicBezTo>
                      <a:pt x="862451" y="624595"/>
                      <a:pt x="860558" y="618341"/>
                      <a:pt x="854992" y="612775"/>
                    </a:cubicBezTo>
                    <a:cubicBezTo>
                      <a:pt x="852294" y="610077"/>
                      <a:pt x="848642" y="608542"/>
                      <a:pt x="845467" y="606425"/>
                    </a:cubicBezTo>
                    <a:cubicBezTo>
                      <a:pt x="843350" y="600075"/>
                      <a:pt x="838765" y="594059"/>
                      <a:pt x="839117" y="587375"/>
                    </a:cubicBezTo>
                    <a:cubicBezTo>
                      <a:pt x="842468" y="523708"/>
                      <a:pt x="835924" y="546153"/>
                      <a:pt x="845467" y="517525"/>
                    </a:cubicBezTo>
                    <a:cubicBezTo>
                      <a:pt x="843350" y="513292"/>
                      <a:pt x="839432" y="509548"/>
                      <a:pt x="839117" y="504825"/>
                    </a:cubicBezTo>
                    <a:cubicBezTo>
                      <a:pt x="838145" y="490250"/>
                      <a:pt x="837274" y="471743"/>
                      <a:pt x="848642" y="460375"/>
                    </a:cubicBezTo>
                    <a:cubicBezTo>
                      <a:pt x="851340" y="457677"/>
                      <a:pt x="854992" y="456142"/>
                      <a:pt x="858167" y="454025"/>
                    </a:cubicBezTo>
                    <a:cubicBezTo>
                      <a:pt x="864775" y="427594"/>
                      <a:pt x="856729" y="453726"/>
                      <a:pt x="867692" y="431800"/>
                    </a:cubicBezTo>
                    <a:cubicBezTo>
                      <a:pt x="869969" y="427245"/>
                      <a:pt x="873025" y="413644"/>
                      <a:pt x="874042" y="409575"/>
                    </a:cubicBezTo>
                    <a:cubicBezTo>
                      <a:pt x="875100" y="397933"/>
                      <a:pt x="874768" y="386080"/>
                      <a:pt x="877217" y="374650"/>
                    </a:cubicBezTo>
                    <a:cubicBezTo>
                      <a:pt x="878017" y="370919"/>
                      <a:pt x="882064" y="368632"/>
                      <a:pt x="883567" y="365125"/>
                    </a:cubicBezTo>
                    <a:cubicBezTo>
                      <a:pt x="885286" y="361114"/>
                      <a:pt x="885543" y="356621"/>
                      <a:pt x="886742" y="352425"/>
                    </a:cubicBezTo>
                    <a:cubicBezTo>
                      <a:pt x="887661" y="349207"/>
                      <a:pt x="889164" y="346161"/>
                      <a:pt x="889917" y="342900"/>
                    </a:cubicBezTo>
                    <a:cubicBezTo>
                      <a:pt x="892344" y="332383"/>
                      <a:pt x="896267" y="311150"/>
                      <a:pt x="896267" y="311150"/>
                    </a:cubicBezTo>
                    <a:cubicBezTo>
                      <a:pt x="895209" y="258233"/>
                      <a:pt x="895051" y="205291"/>
                      <a:pt x="893092" y="152400"/>
                    </a:cubicBezTo>
                    <a:cubicBezTo>
                      <a:pt x="893089" y="152314"/>
                      <a:pt x="888242" y="131675"/>
                      <a:pt x="886742" y="130175"/>
                    </a:cubicBezTo>
                    <a:cubicBezTo>
                      <a:pt x="884375" y="127808"/>
                      <a:pt x="880392" y="128058"/>
                      <a:pt x="877217" y="127000"/>
                    </a:cubicBezTo>
                    <a:cubicBezTo>
                      <a:pt x="870867" y="120650"/>
                      <a:pt x="863148" y="115422"/>
                      <a:pt x="858167" y="107950"/>
                    </a:cubicBezTo>
                    <a:cubicBezTo>
                      <a:pt x="856050" y="104775"/>
                      <a:pt x="853524" y="101838"/>
                      <a:pt x="851817" y="98425"/>
                    </a:cubicBezTo>
                    <a:cubicBezTo>
                      <a:pt x="845992" y="86775"/>
                      <a:pt x="852659" y="88403"/>
                      <a:pt x="839117" y="79375"/>
                    </a:cubicBezTo>
                    <a:cubicBezTo>
                      <a:pt x="836332" y="77519"/>
                      <a:pt x="832810" y="77119"/>
                      <a:pt x="829592" y="76200"/>
                    </a:cubicBezTo>
                    <a:cubicBezTo>
                      <a:pt x="826207" y="75233"/>
                      <a:pt x="811397" y="72089"/>
                      <a:pt x="807367" y="69850"/>
                    </a:cubicBezTo>
                    <a:cubicBezTo>
                      <a:pt x="774615" y="51654"/>
                      <a:pt x="800345" y="61159"/>
                      <a:pt x="778792" y="53975"/>
                    </a:cubicBezTo>
                    <a:cubicBezTo>
                      <a:pt x="776675" y="50800"/>
                      <a:pt x="775678" y="46472"/>
                      <a:pt x="772442" y="44450"/>
                    </a:cubicBezTo>
                    <a:cubicBezTo>
                      <a:pt x="766766" y="40902"/>
                      <a:pt x="758961" y="41813"/>
                      <a:pt x="753392" y="38100"/>
                    </a:cubicBezTo>
                    <a:cubicBezTo>
                      <a:pt x="737640" y="27599"/>
                      <a:pt x="747645" y="32290"/>
                      <a:pt x="721642" y="28575"/>
                    </a:cubicBezTo>
                    <a:cubicBezTo>
                      <a:pt x="716350" y="29633"/>
                      <a:pt x="710257" y="28757"/>
                      <a:pt x="705767" y="31750"/>
                    </a:cubicBezTo>
                    <a:cubicBezTo>
                      <a:pt x="702982" y="33606"/>
                      <a:pt x="703318" y="38008"/>
                      <a:pt x="702592" y="41275"/>
                    </a:cubicBezTo>
                    <a:cubicBezTo>
                      <a:pt x="701195" y="47559"/>
                      <a:pt x="700814" y="54041"/>
                      <a:pt x="699417" y="60325"/>
                    </a:cubicBezTo>
                    <a:cubicBezTo>
                      <a:pt x="698691" y="63592"/>
                      <a:pt x="698855" y="67759"/>
                      <a:pt x="696242" y="69850"/>
                    </a:cubicBezTo>
                    <a:cubicBezTo>
                      <a:pt x="692835" y="72576"/>
                      <a:pt x="687722" y="71771"/>
                      <a:pt x="683542" y="73025"/>
                    </a:cubicBezTo>
                    <a:cubicBezTo>
                      <a:pt x="677131" y="74948"/>
                      <a:pt x="670842" y="77258"/>
                      <a:pt x="664492" y="79375"/>
                    </a:cubicBezTo>
                    <a:lnTo>
                      <a:pt x="654967" y="82550"/>
                    </a:lnTo>
                    <a:cubicBezTo>
                      <a:pt x="651792" y="83608"/>
                      <a:pt x="648743" y="85175"/>
                      <a:pt x="645442" y="85725"/>
                    </a:cubicBezTo>
                    <a:cubicBezTo>
                      <a:pt x="638125" y="86944"/>
                      <a:pt x="624683" y="88167"/>
                      <a:pt x="616867" y="92075"/>
                    </a:cubicBezTo>
                    <a:cubicBezTo>
                      <a:pt x="592248" y="104385"/>
                      <a:pt x="621758" y="93620"/>
                      <a:pt x="597817" y="101600"/>
                    </a:cubicBezTo>
                    <a:cubicBezTo>
                      <a:pt x="591467" y="100542"/>
                      <a:pt x="584874" y="100461"/>
                      <a:pt x="578767" y="98425"/>
                    </a:cubicBezTo>
                    <a:cubicBezTo>
                      <a:pt x="568021" y="94843"/>
                      <a:pt x="569405" y="90365"/>
                      <a:pt x="562892" y="82550"/>
                    </a:cubicBezTo>
                    <a:cubicBezTo>
                      <a:pt x="555252" y="73383"/>
                      <a:pt x="553208" y="72919"/>
                      <a:pt x="543842" y="66675"/>
                    </a:cubicBezTo>
                    <a:cubicBezTo>
                      <a:pt x="541725" y="60325"/>
                      <a:pt x="538158" y="54285"/>
                      <a:pt x="537492" y="47625"/>
                    </a:cubicBezTo>
                    <a:cubicBezTo>
                      <a:pt x="535312" y="25828"/>
                      <a:pt x="541229" y="17308"/>
                      <a:pt x="524792" y="6350"/>
                    </a:cubicBezTo>
                    <a:cubicBezTo>
                      <a:pt x="517519" y="1502"/>
                      <a:pt x="507115" y="3175"/>
                      <a:pt x="483517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4081463" y="3181174"/>
                <a:ext cx="304800" cy="138289"/>
              </a:xfrm>
              <a:custGeom>
                <a:avLst/>
                <a:gdLst>
                  <a:gd name="connsiteX0" fmla="*/ 123825 w 304800"/>
                  <a:gd name="connsiteY0" fmla="*/ 9701 h 138289"/>
                  <a:gd name="connsiteX1" fmla="*/ 57150 w 304800"/>
                  <a:gd name="connsiteY1" fmla="*/ 4939 h 138289"/>
                  <a:gd name="connsiteX2" fmla="*/ 47625 w 304800"/>
                  <a:gd name="connsiteY2" fmla="*/ 19226 h 138289"/>
                  <a:gd name="connsiteX3" fmla="*/ 42862 w 304800"/>
                  <a:gd name="connsiteY3" fmla="*/ 38276 h 138289"/>
                  <a:gd name="connsiteX4" fmla="*/ 14287 w 304800"/>
                  <a:gd name="connsiteY4" fmla="*/ 43039 h 138289"/>
                  <a:gd name="connsiteX5" fmla="*/ 0 w 304800"/>
                  <a:gd name="connsiteY5" fmla="*/ 47801 h 138289"/>
                  <a:gd name="connsiteX6" fmla="*/ 4762 w 304800"/>
                  <a:gd name="connsiteY6" fmla="*/ 66851 h 138289"/>
                  <a:gd name="connsiteX7" fmla="*/ 33337 w 304800"/>
                  <a:gd name="connsiteY7" fmla="*/ 85901 h 138289"/>
                  <a:gd name="connsiteX8" fmla="*/ 47625 w 304800"/>
                  <a:gd name="connsiteY8" fmla="*/ 95426 h 138289"/>
                  <a:gd name="connsiteX9" fmla="*/ 119062 w 304800"/>
                  <a:gd name="connsiteY9" fmla="*/ 104951 h 138289"/>
                  <a:gd name="connsiteX10" fmla="*/ 133350 w 304800"/>
                  <a:gd name="connsiteY10" fmla="*/ 114476 h 138289"/>
                  <a:gd name="connsiteX11" fmla="*/ 161925 w 304800"/>
                  <a:gd name="connsiteY11" fmla="*/ 138289 h 138289"/>
                  <a:gd name="connsiteX12" fmla="*/ 185737 w 304800"/>
                  <a:gd name="connsiteY12" fmla="*/ 133526 h 138289"/>
                  <a:gd name="connsiteX13" fmla="*/ 200025 w 304800"/>
                  <a:gd name="connsiteY13" fmla="*/ 128764 h 138289"/>
                  <a:gd name="connsiteX14" fmla="*/ 238125 w 304800"/>
                  <a:gd name="connsiteY14" fmla="*/ 124001 h 138289"/>
                  <a:gd name="connsiteX15" fmla="*/ 261937 w 304800"/>
                  <a:gd name="connsiteY15" fmla="*/ 85901 h 138289"/>
                  <a:gd name="connsiteX16" fmla="*/ 276225 w 304800"/>
                  <a:gd name="connsiteY16" fmla="*/ 81139 h 138289"/>
                  <a:gd name="connsiteX17" fmla="*/ 280987 w 304800"/>
                  <a:gd name="connsiteY17" fmla="*/ 66851 h 138289"/>
                  <a:gd name="connsiteX18" fmla="*/ 304800 w 304800"/>
                  <a:gd name="connsiteY18" fmla="*/ 23989 h 138289"/>
                  <a:gd name="connsiteX19" fmla="*/ 300037 w 304800"/>
                  <a:gd name="connsiteY19" fmla="*/ 9701 h 138289"/>
                  <a:gd name="connsiteX20" fmla="*/ 285750 w 304800"/>
                  <a:gd name="connsiteY20" fmla="*/ 14464 h 138289"/>
                  <a:gd name="connsiteX21" fmla="*/ 276225 w 304800"/>
                  <a:gd name="connsiteY21" fmla="*/ 28751 h 138289"/>
                  <a:gd name="connsiteX22" fmla="*/ 271462 w 304800"/>
                  <a:gd name="connsiteY22" fmla="*/ 43039 h 138289"/>
                  <a:gd name="connsiteX23" fmla="*/ 257175 w 304800"/>
                  <a:gd name="connsiteY23" fmla="*/ 47801 h 138289"/>
                  <a:gd name="connsiteX24" fmla="*/ 209550 w 304800"/>
                  <a:gd name="connsiteY24" fmla="*/ 43039 h 138289"/>
                  <a:gd name="connsiteX25" fmla="*/ 166687 w 304800"/>
                  <a:gd name="connsiteY25" fmla="*/ 28751 h 138289"/>
                  <a:gd name="connsiteX26" fmla="*/ 138112 w 304800"/>
                  <a:gd name="connsiteY26" fmla="*/ 19226 h 138289"/>
                  <a:gd name="connsiteX27" fmla="*/ 123825 w 304800"/>
                  <a:gd name="connsiteY27" fmla="*/ 9701 h 13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4800" h="138289">
                    <a:moveTo>
                      <a:pt x="123825" y="9701"/>
                    </a:moveTo>
                    <a:cubicBezTo>
                      <a:pt x="110331" y="7320"/>
                      <a:pt x="91526" y="-7561"/>
                      <a:pt x="57150" y="4939"/>
                    </a:cubicBezTo>
                    <a:cubicBezTo>
                      <a:pt x="51771" y="6895"/>
                      <a:pt x="50800" y="14464"/>
                      <a:pt x="47625" y="19226"/>
                    </a:cubicBezTo>
                    <a:cubicBezTo>
                      <a:pt x="46037" y="25576"/>
                      <a:pt x="48188" y="34472"/>
                      <a:pt x="42862" y="38276"/>
                    </a:cubicBezTo>
                    <a:cubicBezTo>
                      <a:pt x="35004" y="43889"/>
                      <a:pt x="23713" y="40944"/>
                      <a:pt x="14287" y="43039"/>
                    </a:cubicBezTo>
                    <a:cubicBezTo>
                      <a:pt x="9387" y="44128"/>
                      <a:pt x="4762" y="46214"/>
                      <a:pt x="0" y="47801"/>
                    </a:cubicBezTo>
                    <a:cubicBezTo>
                      <a:pt x="1587" y="54151"/>
                      <a:pt x="452" y="61925"/>
                      <a:pt x="4762" y="66851"/>
                    </a:cubicBezTo>
                    <a:cubicBezTo>
                      <a:pt x="12300" y="75466"/>
                      <a:pt x="23812" y="79551"/>
                      <a:pt x="33337" y="85901"/>
                    </a:cubicBezTo>
                    <a:cubicBezTo>
                      <a:pt x="38100" y="89076"/>
                      <a:pt x="42195" y="93616"/>
                      <a:pt x="47625" y="95426"/>
                    </a:cubicBezTo>
                    <a:cubicBezTo>
                      <a:pt x="80047" y="106235"/>
                      <a:pt x="56909" y="99772"/>
                      <a:pt x="119062" y="104951"/>
                    </a:cubicBezTo>
                    <a:cubicBezTo>
                      <a:pt x="123825" y="108126"/>
                      <a:pt x="128953" y="110812"/>
                      <a:pt x="133350" y="114476"/>
                    </a:cubicBezTo>
                    <a:cubicBezTo>
                      <a:pt x="170020" y="145035"/>
                      <a:pt x="126450" y="114640"/>
                      <a:pt x="161925" y="138289"/>
                    </a:cubicBezTo>
                    <a:cubicBezTo>
                      <a:pt x="169862" y="136701"/>
                      <a:pt x="177884" y="135489"/>
                      <a:pt x="185737" y="133526"/>
                    </a:cubicBezTo>
                    <a:cubicBezTo>
                      <a:pt x="190607" y="132308"/>
                      <a:pt x="195086" y="129662"/>
                      <a:pt x="200025" y="128764"/>
                    </a:cubicBezTo>
                    <a:cubicBezTo>
                      <a:pt x="212617" y="126474"/>
                      <a:pt x="225425" y="125589"/>
                      <a:pt x="238125" y="124001"/>
                    </a:cubicBezTo>
                    <a:cubicBezTo>
                      <a:pt x="246812" y="97941"/>
                      <a:pt x="240806" y="96466"/>
                      <a:pt x="261937" y="85901"/>
                    </a:cubicBezTo>
                    <a:cubicBezTo>
                      <a:pt x="266427" y="83656"/>
                      <a:pt x="271462" y="82726"/>
                      <a:pt x="276225" y="81139"/>
                    </a:cubicBezTo>
                    <a:cubicBezTo>
                      <a:pt x="277812" y="76376"/>
                      <a:pt x="278549" y="71239"/>
                      <a:pt x="280987" y="66851"/>
                    </a:cubicBezTo>
                    <a:cubicBezTo>
                      <a:pt x="308283" y="17716"/>
                      <a:pt x="294021" y="56320"/>
                      <a:pt x="304800" y="23989"/>
                    </a:cubicBezTo>
                    <a:cubicBezTo>
                      <a:pt x="303212" y="19226"/>
                      <a:pt x="304527" y="11946"/>
                      <a:pt x="300037" y="9701"/>
                    </a:cubicBezTo>
                    <a:cubicBezTo>
                      <a:pt x="295547" y="7456"/>
                      <a:pt x="289670" y="11328"/>
                      <a:pt x="285750" y="14464"/>
                    </a:cubicBezTo>
                    <a:cubicBezTo>
                      <a:pt x="281281" y="18040"/>
                      <a:pt x="278785" y="23632"/>
                      <a:pt x="276225" y="28751"/>
                    </a:cubicBezTo>
                    <a:cubicBezTo>
                      <a:pt x="273980" y="33241"/>
                      <a:pt x="275012" y="39489"/>
                      <a:pt x="271462" y="43039"/>
                    </a:cubicBezTo>
                    <a:cubicBezTo>
                      <a:pt x="267912" y="46589"/>
                      <a:pt x="261937" y="46214"/>
                      <a:pt x="257175" y="47801"/>
                    </a:cubicBezTo>
                    <a:cubicBezTo>
                      <a:pt x="241300" y="46214"/>
                      <a:pt x="225231" y="45979"/>
                      <a:pt x="209550" y="43039"/>
                    </a:cubicBezTo>
                    <a:cubicBezTo>
                      <a:pt x="209542" y="43038"/>
                      <a:pt x="173834" y="31133"/>
                      <a:pt x="166687" y="28751"/>
                    </a:cubicBezTo>
                    <a:cubicBezTo>
                      <a:pt x="166683" y="28750"/>
                      <a:pt x="138115" y="19228"/>
                      <a:pt x="138112" y="19226"/>
                    </a:cubicBezTo>
                    <a:cubicBezTo>
                      <a:pt x="122504" y="8820"/>
                      <a:pt x="137319" y="12082"/>
                      <a:pt x="123825" y="9701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5910263" y="4476750"/>
                <a:ext cx="557212" cy="376238"/>
              </a:xfrm>
              <a:custGeom>
                <a:avLst/>
                <a:gdLst>
                  <a:gd name="connsiteX0" fmla="*/ 138112 w 557212"/>
                  <a:gd name="connsiteY0" fmla="*/ 109538 h 376238"/>
                  <a:gd name="connsiteX1" fmla="*/ 133350 w 557212"/>
                  <a:gd name="connsiteY1" fmla="*/ 133350 h 376238"/>
                  <a:gd name="connsiteX2" fmla="*/ 128587 w 557212"/>
                  <a:gd name="connsiteY2" fmla="*/ 147638 h 376238"/>
                  <a:gd name="connsiteX3" fmla="*/ 114300 w 557212"/>
                  <a:gd name="connsiteY3" fmla="*/ 209550 h 376238"/>
                  <a:gd name="connsiteX4" fmla="*/ 104775 w 557212"/>
                  <a:gd name="connsiteY4" fmla="*/ 223838 h 376238"/>
                  <a:gd name="connsiteX5" fmla="*/ 66675 w 557212"/>
                  <a:gd name="connsiteY5" fmla="*/ 233363 h 376238"/>
                  <a:gd name="connsiteX6" fmla="*/ 0 w 557212"/>
                  <a:gd name="connsiteY6" fmla="*/ 238125 h 376238"/>
                  <a:gd name="connsiteX7" fmla="*/ 4762 w 557212"/>
                  <a:gd name="connsiteY7" fmla="*/ 257175 h 376238"/>
                  <a:gd name="connsiteX8" fmla="*/ 19050 w 557212"/>
                  <a:gd name="connsiteY8" fmla="*/ 266700 h 376238"/>
                  <a:gd name="connsiteX9" fmla="*/ 52387 w 557212"/>
                  <a:gd name="connsiteY9" fmla="*/ 285750 h 376238"/>
                  <a:gd name="connsiteX10" fmla="*/ 80962 w 557212"/>
                  <a:gd name="connsiteY10" fmla="*/ 295275 h 376238"/>
                  <a:gd name="connsiteX11" fmla="*/ 95250 w 557212"/>
                  <a:gd name="connsiteY11" fmla="*/ 304800 h 376238"/>
                  <a:gd name="connsiteX12" fmla="*/ 171450 w 557212"/>
                  <a:gd name="connsiteY12" fmla="*/ 314325 h 376238"/>
                  <a:gd name="connsiteX13" fmla="*/ 214312 w 557212"/>
                  <a:gd name="connsiteY13" fmla="*/ 323850 h 376238"/>
                  <a:gd name="connsiteX14" fmla="*/ 219075 w 557212"/>
                  <a:gd name="connsiteY14" fmla="*/ 300038 h 376238"/>
                  <a:gd name="connsiteX15" fmla="*/ 228600 w 557212"/>
                  <a:gd name="connsiteY15" fmla="*/ 271463 h 376238"/>
                  <a:gd name="connsiteX16" fmla="*/ 233362 w 557212"/>
                  <a:gd name="connsiteY16" fmla="*/ 257175 h 376238"/>
                  <a:gd name="connsiteX17" fmla="*/ 219075 w 557212"/>
                  <a:gd name="connsiteY17" fmla="*/ 223838 h 376238"/>
                  <a:gd name="connsiteX18" fmla="*/ 214312 w 557212"/>
                  <a:gd name="connsiteY18" fmla="*/ 204788 h 376238"/>
                  <a:gd name="connsiteX19" fmla="*/ 185737 w 557212"/>
                  <a:gd name="connsiteY19" fmla="*/ 180975 h 376238"/>
                  <a:gd name="connsiteX20" fmla="*/ 157162 w 557212"/>
                  <a:gd name="connsiteY20" fmla="*/ 157163 h 376238"/>
                  <a:gd name="connsiteX21" fmla="*/ 152400 w 557212"/>
                  <a:gd name="connsiteY21" fmla="*/ 142875 h 376238"/>
                  <a:gd name="connsiteX22" fmla="*/ 171450 w 557212"/>
                  <a:gd name="connsiteY22" fmla="*/ 119063 h 376238"/>
                  <a:gd name="connsiteX23" fmla="*/ 209550 w 557212"/>
                  <a:gd name="connsiteY23" fmla="*/ 109538 h 376238"/>
                  <a:gd name="connsiteX24" fmla="*/ 238125 w 557212"/>
                  <a:gd name="connsiteY24" fmla="*/ 100013 h 376238"/>
                  <a:gd name="connsiteX25" fmla="*/ 295275 w 557212"/>
                  <a:gd name="connsiteY25" fmla="*/ 104775 h 376238"/>
                  <a:gd name="connsiteX26" fmla="*/ 323850 w 557212"/>
                  <a:gd name="connsiteY26" fmla="*/ 123825 h 376238"/>
                  <a:gd name="connsiteX27" fmla="*/ 328612 w 557212"/>
                  <a:gd name="connsiteY27" fmla="*/ 138113 h 376238"/>
                  <a:gd name="connsiteX28" fmla="*/ 338137 w 557212"/>
                  <a:gd name="connsiteY28" fmla="*/ 180975 h 376238"/>
                  <a:gd name="connsiteX29" fmla="*/ 323850 w 557212"/>
                  <a:gd name="connsiteY29" fmla="*/ 223838 h 376238"/>
                  <a:gd name="connsiteX30" fmla="*/ 319087 w 557212"/>
                  <a:gd name="connsiteY30" fmla="*/ 238125 h 376238"/>
                  <a:gd name="connsiteX31" fmla="*/ 309562 w 557212"/>
                  <a:gd name="connsiteY31" fmla="*/ 252413 h 376238"/>
                  <a:gd name="connsiteX32" fmla="*/ 285750 w 557212"/>
                  <a:gd name="connsiteY32" fmla="*/ 295275 h 376238"/>
                  <a:gd name="connsiteX33" fmla="*/ 295275 w 557212"/>
                  <a:gd name="connsiteY33" fmla="*/ 342900 h 376238"/>
                  <a:gd name="connsiteX34" fmla="*/ 304800 w 557212"/>
                  <a:gd name="connsiteY34" fmla="*/ 357188 h 376238"/>
                  <a:gd name="connsiteX35" fmla="*/ 309562 w 557212"/>
                  <a:gd name="connsiteY35" fmla="*/ 371475 h 376238"/>
                  <a:gd name="connsiteX36" fmla="*/ 323850 w 557212"/>
                  <a:gd name="connsiteY36" fmla="*/ 376238 h 376238"/>
                  <a:gd name="connsiteX37" fmla="*/ 366712 w 557212"/>
                  <a:gd name="connsiteY37" fmla="*/ 371475 h 376238"/>
                  <a:gd name="connsiteX38" fmla="*/ 381000 w 557212"/>
                  <a:gd name="connsiteY38" fmla="*/ 357188 h 376238"/>
                  <a:gd name="connsiteX39" fmla="*/ 361950 w 557212"/>
                  <a:gd name="connsiteY39" fmla="*/ 300038 h 376238"/>
                  <a:gd name="connsiteX40" fmla="*/ 352425 w 557212"/>
                  <a:gd name="connsiteY40" fmla="*/ 285750 h 376238"/>
                  <a:gd name="connsiteX41" fmla="*/ 338137 w 557212"/>
                  <a:gd name="connsiteY41" fmla="*/ 276225 h 376238"/>
                  <a:gd name="connsiteX42" fmla="*/ 328612 w 557212"/>
                  <a:gd name="connsiteY42" fmla="*/ 247650 h 376238"/>
                  <a:gd name="connsiteX43" fmla="*/ 347662 w 557212"/>
                  <a:gd name="connsiteY43" fmla="*/ 190500 h 376238"/>
                  <a:gd name="connsiteX44" fmla="*/ 361950 w 557212"/>
                  <a:gd name="connsiteY44" fmla="*/ 185738 h 376238"/>
                  <a:gd name="connsiteX45" fmla="*/ 381000 w 557212"/>
                  <a:gd name="connsiteY45" fmla="*/ 190500 h 376238"/>
                  <a:gd name="connsiteX46" fmla="*/ 395287 w 557212"/>
                  <a:gd name="connsiteY46" fmla="*/ 195263 h 376238"/>
                  <a:gd name="connsiteX47" fmla="*/ 404812 w 557212"/>
                  <a:gd name="connsiteY47" fmla="*/ 223838 h 376238"/>
                  <a:gd name="connsiteX48" fmla="*/ 409575 w 557212"/>
                  <a:gd name="connsiteY48" fmla="*/ 238125 h 376238"/>
                  <a:gd name="connsiteX49" fmla="*/ 423862 w 557212"/>
                  <a:gd name="connsiteY49" fmla="*/ 242888 h 376238"/>
                  <a:gd name="connsiteX50" fmla="*/ 433387 w 557212"/>
                  <a:gd name="connsiteY50" fmla="*/ 257175 h 376238"/>
                  <a:gd name="connsiteX51" fmla="*/ 466725 w 557212"/>
                  <a:gd name="connsiteY51" fmla="*/ 257175 h 376238"/>
                  <a:gd name="connsiteX52" fmla="*/ 471487 w 557212"/>
                  <a:gd name="connsiteY52" fmla="*/ 242888 h 376238"/>
                  <a:gd name="connsiteX53" fmla="*/ 476250 w 557212"/>
                  <a:gd name="connsiteY53" fmla="*/ 223838 h 376238"/>
                  <a:gd name="connsiteX54" fmla="*/ 504825 w 557212"/>
                  <a:gd name="connsiteY54" fmla="*/ 209550 h 376238"/>
                  <a:gd name="connsiteX55" fmla="*/ 533400 w 557212"/>
                  <a:gd name="connsiteY55" fmla="*/ 190500 h 376238"/>
                  <a:gd name="connsiteX56" fmla="*/ 552450 w 557212"/>
                  <a:gd name="connsiteY56" fmla="*/ 147638 h 376238"/>
                  <a:gd name="connsiteX57" fmla="*/ 557212 w 557212"/>
                  <a:gd name="connsiteY57" fmla="*/ 133350 h 376238"/>
                  <a:gd name="connsiteX58" fmla="*/ 547687 w 557212"/>
                  <a:gd name="connsiteY58" fmla="*/ 80963 h 376238"/>
                  <a:gd name="connsiteX59" fmla="*/ 523875 w 557212"/>
                  <a:gd name="connsiteY59" fmla="*/ 52388 h 376238"/>
                  <a:gd name="connsiteX60" fmla="*/ 514350 w 557212"/>
                  <a:gd name="connsiteY60" fmla="*/ 38100 h 376238"/>
                  <a:gd name="connsiteX61" fmla="*/ 500062 w 557212"/>
                  <a:gd name="connsiteY61" fmla="*/ 28575 h 376238"/>
                  <a:gd name="connsiteX62" fmla="*/ 471487 w 557212"/>
                  <a:gd name="connsiteY62" fmla="*/ 19050 h 376238"/>
                  <a:gd name="connsiteX63" fmla="*/ 419100 w 557212"/>
                  <a:gd name="connsiteY63" fmla="*/ 23813 h 376238"/>
                  <a:gd name="connsiteX64" fmla="*/ 381000 w 557212"/>
                  <a:gd name="connsiteY64" fmla="*/ 28575 h 376238"/>
                  <a:gd name="connsiteX65" fmla="*/ 352425 w 557212"/>
                  <a:gd name="connsiteY65" fmla="*/ 9525 h 376238"/>
                  <a:gd name="connsiteX66" fmla="*/ 338137 w 557212"/>
                  <a:gd name="connsiteY66" fmla="*/ 0 h 376238"/>
                  <a:gd name="connsiteX67" fmla="*/ 276225 w 557212"/>
                  <a:gd name="connsiteY67" fmla="*/ 4763 h 376238"/>
                  <a:gd name="connsiteX68" fmla="*/ 247650 w 557212"/>
                  <a:gd name="connsiteY68" fmla="*/ 14288 h 376238"/>
                  <a:gd name="connsiteX69" fmla="*/ 233362 w 557212"/>
                  <a:gd name="connsiteY69" fmla="*/ 19050 h 376238"/>
                  <a:gd name="connsiteX70" fmla="*/ 223837 w 557212"/>
                  <a:gd name="connsiteY70" fmla="*/ 33338 h 376238"/>
                  <a:gd name="connsiteX71" fmla="*/ 209550 w 557212"/>
                  <a:gd name="connsiteY71" fmla="*/ 61913 h 376238"/>
                  <a:gd name="connsiteX72" fmla="*/ 180975 w 557212"/>
                  <a:gd name="connsiteY72" fmla="*/ 76200 h 376238"/>
                  <a:gd name="connsiteX73" fmla="*/ 138112 w 557212"/>
                  <a:gd name="connsiteY73" fmla="*/ 109538 h 3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57212" h="376238">
                    <a:moveTo>
                      <a:pt x="138112" y="109538"/>
                    </a:moveTo>
                    <a:cubicBezTo>
                      <a:pt x="130175" y="119063"/>
                      <a:pt x="135313" y="125497"/>
                      <a:pt x="133350" y="133350"/>
                    </a:cubicBezTo>
                    <a:cubicBezTo>
                      <a:pt x="132132" y="138220"/>
                      <a:pt x="129572" y="142715"/>
                      <a:pt x="128587" y="147638"/>
                    </a:cubicBezTo>
                    <a:cubicBezTo>
                      <a:pt x="125136" y="164892"/>
                      <a:pt x="124932" y="193601"/>
                      <a:pt x="114300" y="209550"/>
                    </a:cubicBezTo>
                    <a:cubicBezTo>
                      <a:pt x="111125" y="214313"/>
                      <a:pt x="109245" y="220262"/>
                      <a:pt x="104775" y="223838"/>
                    </a:cubicBezTo>
                    <a:cubicBezTo>
                      <a:pt x="99996" y="227661"/>
                      <a:pt x="67696" y="233256"/>
                      <a:pt x="66675" y="233363"/>
                    </a:cubicBezTo>
                    <a:cubicBezTo>
                      <a:pt x="44516" y="235696"/>
                      <a:pt x="22225" y="236538"/>
                      <a:pt x="0" y="238125"/>
                    </a:cubicBezTo>
                    <a:cubicBezTo>
                      <a:pt x="1587" y="244475"/>
                      <a:pt x="1131" y="251729"/>
                      <a:pt x="4762" y="257175"/>
                    </a:cubicBezTo>
                    <a:cubicBezTo>
                      <a:pt x="7937" y="261938"/>
                      <a:pt x="14653" y="263036"/>
                      <a:pt x="19050" y="266700"/>
                    </a:cubicBezTo>
                    <a:cubicBezTo>
                      <a:pt x="46346" y="289447"/>
                      <a:pt x="18658" y="275632"/>
                      <a:pt x="52387" y="285750"/>
                    </a:cubicBezTo>
                    <a:cubicBezTo>
                      <a:pt x="62004" y="288635"/>
                      <a:pt x="80962" y="295275"/>
                      <a:pt x="80962" y="295275"/>
                    </a:cubicBezTo>
                    <a:cubicBezTo>
                      <a:pt x="85725" y="298450"/>
                      <a:pt x="89624" y="303745"/>
                      <a:pt x="95250" y="304800"/>
                    </a:cubicBezTo>
                    <a:cubicBezTo>
                      <a:pt x="212925" y="326865"/>
                      <a:pt x="125215" y="298915"/>
                      <a:pt x="171450" y="314325"/>
                    </a:cubicBezTo>
                    <a:cubicBezTo>
                      <a:pt x="181835" y="329903"/>
                      <a:pt x="185833" y="345209"/>
                      <a:pt x="214312" y="323850"/>
                    </a:cubicBezTo>
                    <a:cubicBezTo>
                      <a:pt x="220788" y="318993"/>
                      <a:pt x="216945" y="307847"/>
                      <a:pt x="219075" y="300038"/>
                    </a:cubicBezTo>
                    <a:cubicBezTo>
                      <a:pt x="221717" y="290352"/>
                      <a:pt x="225425" y="280988"/>
                      <a:pt x="228600" y="271463"/>
                    </a:cubicBezTo>
                    <a:lnTo>
                      <a:pt x="233362" y="257175"/>
                    </a:lnTo>
                    <a:cubicBezTo>
                      <a:pt x="219693" y="202492"/>
                      <a:pt x="238806" y="269875"/>
                      <a:pt x="219075" y="223838"/>
                    </a:cubicBezTo>
                    <a:cubicBezTo>
                      <a:pt x="216497" y="217822"/>
                      <a:pt x="217559" y="210471"/>
                      <a:pt x="214312" y="204788"/>
                    </a:cubicBezTo>
                    <a:cubicBezTo>
                      <a:pt x="206721" y="191504"/>
                      <a:pt x="196499" y="189943"/>
                      <a:pt x="185737" y="180975"/>
                    </a:cubicBezTo>
                    <a:cubicBezTo>
                      <a:pt x="149067" y="150417"/>
                      <a:pt x="192637" y="180812"/>
                      <a:pt x="157162" y="157163"/>
                    </a:cubicBezTo>
                    <a:cubicBezTo>
                      <a:pt x="155575" y="152400"/>
                      <a:pt x="152400" y="147895"/>
                      <a:pt x="152400" y="142875"/>
                    </a:cubicBezTo>
                    <a:cubicBezTo>
                      <a:pt x="152400" y="129142"/>
                      <a:pt x="160479" y="124549"/>
                      <a:pt x="171450" y="119063"/>
                    </a:cubicBezTo>
                    <a:cubicBezTo>
                      <a:pt x="183015" y="113280"/>
                      <a:pt x="197586" y="112801"/>
                      <a:pt x="209550" y="109538"/>
                    </a:cubicBezTo>
                    <a:cubicBezTo>
                      <a:pt x="219236" y="106896"/>
                      <a:pt x="238125" y="100013"/>
                      <a:pt x="238125" y="100013"/>
                    </a:cubicBezTo>
                    <a:cubicBezTo>
                      <a:pt x="257175" y="101600"/>
                      <a:pt x="276856" y="99659"/>
                      <a:pt x="295275" y="104775"/>
                    </a:cubicBezTo>
                    <a:cubicBezTo>
                      <a:pt x="306305" y="107839"/>
                      <a:pt x="323850" y="123825"/>
                      <a:pt x="323850" y="123825"/>
                    </a:cubicBezTo>
                    <a:cubicBezTo>
                      <a:pt x="325437" y="128588"/>
                      <a:pt x="327523" y="133212"/>
                      <a:pt x="328612" y="138113"/>
                    </a:cubicBezTo>
                    <a:cubicBezTo>
                      <a:pt x="339787" y="188400"/>
                      <a:pt x="327417" y="148814"/>
                      <a:pt x="338137" y="180975"/>
                    </a:cubicBezTo>
                    <a:lnTo>
                      <a:pt x="323850" y="223838"/>
                    </a:lnTo>
                    <a:cubicBezTo>
                      <a:pt x="322263" y="228600"/>
                      <a:pt x="321872" y="233948"/>
                      <a:pt x="319087" y="238125"/>
                    </a:cubicBezTo>
                    <a:lnTo>
                      <a:pt x="309562" y="252413"/>
                    </a:lnTo>
                    <a:cubicBezTo>
                      <a:pt x="297907" y="287377"/>
                      <a:pt x="307137" y="273888"/>
                      <a:pt x="285750" y="295275"/>
                    </a:cubicBezTo>
                    <a:cubicBezTo>
                      <a:pt x="287506" y="307568"/>
                      <a:pt x="288624" y="329597"/>
                      <a:pt x="295275" y="342900"/>
                    </a:cubicBezTo>
                    <a:cubicBezTo>
                      <a:pt x="297835" y="348020"/>
                      <a:pt x="301625" y="352425"/>
                      <a:pt x="304800" y="357188"/>
                    </a:cubicBezTo>
                    <a:cubicBezTo>
                      <a:pt x="306387" y="361950"/>
                      <a:pt x="306012" y="367925"/>
                      <a:pt x="309562" y="371475"/>
                    </a:cubicBezTo>
                    <a:cubicBezTo>
                      <a:pt x="313112" y="375025"/>
                      <a:pt x="318830" y="376238"/>
                      <a:pt x="323850" y="376238"/>
                    </a:cubicBezTo>
                    <a:cubicBezTo>
                      <a:pt x="338225" y="376238"/>
                      <a:pt x="352425" y="373063"/>
                      <a:pt x="366712" y="371475"/>
                    </a:cubicBezTo>
                    <a:cubicBezTo>
                      <a:pt x="371475" y="366713"/>
                      <a:pt x="379976" y="363845"/>
                      <a:pt x="381000" y="357188"/>
                    </a:cubicBezTo>
                    <a:cubicBezTo>
                      <a:pt x="387944" y="312052"/>
                      <a:pt x="385107" y="315477"/>
                      <a:pt x="361950" y="300038"/>
                    </a:cubicBezTo>
                    <a:cubicBezTo>
                      <a:pt x="358775" y="295275"/>
                      <a:pt x="356472" y="289797"/>
                      <a:pt x="352425" y="285750"/>
                    </a:cubicBezTo>
                    <a:cubicBezTo>
                      <a:pt x="348378" y="281703"/>
                      <a:pt x="341171" y="281079"/>
                      <a:pt x="338137" y="276225"/>
                    </a:cubicBezTo>
                    <a:cubicBezTo>
                      <a:pt x="332816" y="267711"/>
                      <a:pt x="328612" y="247650"/>
                      <a:pt x="328612" y="247650"/>
                    </a:cubicBezTo>
                    <a:cubicBezTo>
                      <a:pt x="332596" y="207811"/>
                      <a:pt x="320584" y="204038"/>
                      <a:pt x="347662" y="190500"/>
                    </a:cubicBezTo>
                    <a:cubicBezTo>
                      <a:pt x="352152" y="188255"/>
                      <a:pt x="357187" y="187325"/>
                      <a:pt x="361950" y="185738"/>
                    </a:cubicBezTo>
                    <a:cubicBezTo>
                      <a:pt x="368300" y="187325"/>
                      <a:pt x="374706" y="188702"/>
                      <a:pt x="381000" y="190500"/>
                    </a:cubicBezTo>
                    <a:cubicBezTo>
                      <a:pt x="385827" y="191879"/>
                      <a:pt x="392369" y="191178"/>
                      <a:pt x="395287" y="195263"/>
                    </a:cubicBezTo>
                    <a:cubicBezTo>
                      <a:pt x="401123" y="203433"/>
                      <a:pt x="401637" y="214313"/>
                      <a:pt x="404812" y="223838"/>
                    </a:cubicBezTo>
                    <a:cubicBezTo>
                      <a:pt x="406400" y="228600"/>
                      <a:pt x="404813" y="236537"/>
                      <a:pt x="409575" y="238125"/>
                    </a:cubicBezTo>
                    <a:lnTo>
                      <a:pt x="423862" y="242888"/>
                    </a:lnTo>
                    <a:cubicBezTo>
                      <a:pt x="427037" y="247650"/>
                      <a:pt x="428918" y="253599"/>
                      <a:pt x="433387" y="257175"/>
                    </a:cubicBezTo>
                    <a:cubicBezTo>
                      <a:pt x="444775" y="266286"/>
                      <a:pt x="454681" y="260186"/>
                      <a:pt x="466725" y="257175"/>
                    </a:cubicBezTo>
                    <a:cubicBezTo>
                      <a:pt x="468312" y="252413"/>
                      <a:pt x="470108" y="247715"/>
                      <a:pt x="471487" y="242888"/>
                    </a:cubicBezTo>
                    <a:cubicBezTo>
                      <a:pt x="473285" y="236594"/>
                      <a:pt x="472619" y="229284"/>
                      <a:pt x="476250" y="223838"/>
                    </a:cubicBezTo>
                    <a:cubicBezTo>
                      <a:pt x="483712" y="212645"/>
                      <a:pt x="494757" y="215143"/>
                      <a:pt x="504825" y="209550"/>
                    </a:cubicBezTo>
                    <a:cubicBezTo>
                      <a:pt x="514832" y="203991"/>
                      <a:pt x="533400" y="190500"/>
                      <a:pt x="533400" y="190500"/>
                    </a:cubicBezTo>
                    <a:cubicBezTo>
                      <a:pt x="548494" y="167860"/>
                      <a:pt x="541116" y="181641"/>
                      <a:pt x="552450" y="147638"/>
                    </a:cubicBezTo>
                    <a:lnTo>
                      <a:pt x="557212" y="133350"/>
                    </a:lnTo>
                    <a:cubicBezTo>
                      <a:pt x="556108" y="125619"/>
                      <a:pt x="552500" y="92194"/>
                      <a:pt x="547687" y="80963"/>
                    </a:cubicBezTo>
                    <a:cubicBezTo>
                      <a:pt x="541426" y="66354"/>
                      <a:pt x="533973" y="64506"/>
                      <a:pt x="523875" y="52388"/>
                    </a:cubicBezTo>
                    <a:cubicBezTo>
                      <a:pt x="520211" y="47991"/>
                      <a:pt x="518397" y="42147"/>
                      <a:pt x="514350" y="38100"/>
                    </a:cubicBezTo>
                    <a:cubicBezTo>
                      <a:pt x="510303" y="34053"/>
                      <a:pt x="505293" y="30900"/>
                      <a:pt x="500062" y="28575"/>
                    </a:cubicBezTo>
                    <a:cubicBezTo>
                      <a:pt x="490887" y="24497"/>
                      <a:pt x="471487" y="19050"/>
                      <a:pt x="471487" y="19050"/>
                    </a:cubicBezTo>
                    <a:cubicBezTo>
                      <a:pt x="454025" y="20638"/>
                      <a:pt x="436245" y="20139"/>
                      <a:pt x="419100" y="23813"/>
                    </a:cubicBezTo>
                    <a:cubicBezTo>
                      <a:pt x="375124" y="33237"/>
                      <a:pt x="442884" y="40953"/>
                      <a:pt x="381000" y="28575"/>
                    </a:cubicBezTo>
                    <a:lnTo>
                      <a:pt x="352425" y="9525"/>
                    </a:lnTo>
                    <a:lnTo>
                      <a:pt x="338137" y="0"/>
                    </a:lnTo>
                    <a:cubicBezTo>
                      <a:pt x="317500" y="1588"/>
                      <a:pt x="296670" y="1535"/>
                      <a:pt x="276225" y="4763"/>
                    </a:cubicBezTo>
                    <a:cubicBezTo>
                      <a:pt x="266308" y="6329"/>
                      <a:pt x="257175" y="11113"/>
                      <a:pt x="247650" y="14288"/>
                    </a:cubicBezTo>
                    <a:lnTo>
                      <a:pt x="233362" y="19050"/>
                    </a:lnTo>
                    <a:cubicBezTo>
                      <a:pt x="230187" y="23813"/>
                      <a:pt x="226397" y="28218"/>
                      <a:pt x="223837" y="33338"/>
                    </a:cubicBezTo>
                    <a:cubicBezTo>
                      <a:pt x="216091" y="48832"/>
                      <a:pt x="223199" y="48264"/>
                      <a:pt x="209550" y="61913"/>
                    </a:cubicBezTo>
                    <a:cubicBezTo>
                      <a:pt x="201201" y="70262"/>
                      <a:pt x="191821" y="73101"/>
                      <a:pt x="180975" y="76200"/>
                    </a:cubicBezTo>
                    <a:cubicBezTo>
                      <a:pt x="161609" y="81733"/>
                      <a:pt x="146049" y="100013"/>
                      <a:pt x="138112" y="109538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371169" y="4062388"/>
                <a:ext cx="482069" cy="681062"/>
              </a:xfrm>
              <a:custGeom>
                <a:avLst/>
                <a:gdLst>
                  <a:gd name="connsiteX0" fmla="*/ 1056 w 482069"/>
                  <a:gd name="connsiteY0" fmla="*/ 25 h 681062"/>
                  <a:gd name="connsiteX1" fmla="*/ 15344 w 482069"/>
                  <a:gd name="connsiteY1" fmla="*/ 23837 h 681062"/>
                  <a:gd name="connsiteX2" fmla="*/ 39156 w 482069"/>
                  <a:gd name="connsiteY2" fmla="*/ 42887 h 681062"/>
                  <a:gd name="connsiteX3" fmla="*/ 48681 w 482069"/>
                  <a:gd name="connsiteY3" fmla="*/ 71462 h 681062"/>
                  <a:gd name="connsiteX4" fmla="*/ 53444 w 482069"/>
                  <a:gd name="connsiteY4" fmla="*/ 104800 h 681062"/>
                  <a:gd name="connsiteX5" fmla="*/ 62969 w 482069"/>
                  <a:gd name="connsiteY5" fmla="*/ 119087 h 681062"/>
                  <a:gd name="connsiteX6" fmla="*/ 91544 w 482069"/>
                  <a:gd name="connsiteY6" fmla="*/ 142900 h 681062"/>
                  <a:gd name="connsiteX7" fmla="*/ 110594 w 482069"/>
                  <a:gd name="connsiteY7" fmla="*/ 171475 h 681062"/>
                  <a:gd name="connsiteX8" fmla="*/ 134406 w 482069"/>
                  <a:gd name="connsiteY8" fmla="*/ 195287 h 681062"/>
                  <a:gd name="connsiteX9" fmla="*/ 143931 w 482069"/>
                  <a:gd name="connsiteY9" fmla="*/ 209575 h 681062"/>
                  <a:gd name="connsiteX10" fmla="*/ 158219 w 482069"/>
                  <a:gd name="connsiteY10" fmla="*/ 214337 h 681062"/>
                  <a:gd name="connsiteX11" fmla="*/ 172506 w 482069"/>
                  <a:gd name="connsiteY11" fmla="*/ 223862 h 681062"/>
                  <a:gd name="connsiteX12" fmla="*/ 177269 w 482069"/>
                  <a:gd name="connsiteY12" fmla="*/ 238150 h 681062"/>
                  <a:gd name="connsiteX13" fmla="*/ 182031 w 482069"/>
                  <a:gd name="connsiteY13" fmla="*/ 276250 h 681062"/>
                  <a:gd name="connsiteX14" fmla="*/ 196319 w 482069"/>
                  <a:gd name="connsiteY14" fmla="*/ 281012 h 681062"/>
                  <a:gd name="connsiteX15" fmla="*/ 210606 w 482069"/>
                  <a:gd name="connsiteY15" fmla="*/ 290537 h 681062"/>
                  <a:gd name="connsiteX16" fmla="*/ 239181 w 482069"/>
                  <a:gd name="connsiteY16" fmla="*/ 304825 h 681062"/>
                  <a:gd name="connsiteX17" fmla="*/ 243944 w 482069"/>
                  <a:gd name="connsiteY17" fmla="*/ 319112 h 681062"/>
                  <a:gd name="connsiteX18" fmla="*/ 253469 w 482069"/>
                  <a:gd name="connsiteY18" fmla="*/ 333400 h 681062"/>
                  <a:gd name="connsiteX19" fmla="*/ 282044 w 482069"/>
                  <a:gd name="connsiteY19" fmla="*/ 357212 h 681062"/>
                  <a:gd name="connsiteX20" fmla="*/ 296331 w 482069"/>
                  <a:gd name="connsiteY20" fmla="*/ 361975 h 681062"/>
                  <a:gd name="connsiteX21" fmla="*/ 310619 w 482069"/>
                  <a:gd name="connsiteY21" fmla="*/ 390550 h 681062"/>
                  <a:gd name="connsiteX22" fmla="*/ 301094 w 482069"/>
                  <a:gd name="connsiteY22" fmla="*/ 419125 h 681062"/>
                  <a:gd name="connsiteX23" fmla="*/ 305856 w 482069"/>
                  <a:gd name="connsiteY23" fmla="*/ 466750 h 681062"/>
                  <a:gd name="connsiteX24" fmla="*/ 301094 w 482069"/>
                  <a:gd name="connsiteY24" fmla="*/ 490562 h 681062"/>
                  <a:gd name="connsiteX25" fmla="*/ 282044 w 482069"/>
                  <a:gd name="connsiteY25" fmla="*/ 485800 h 681062"/>
                  <a:gd name="connsiteX26" fmla="*/ 277281 w 482069"/>
                  <a:gd name="connsiteY26" fmla="*/ 461987 h 681062"/>
                  <a:gd name="connsiteX27" fmla="*/ 267756 w 482069"/>
                  <a:gd name="connsiteY27" fmla="*/ 476275 h 681062"/>
                  <a:gd name="connsiteX28" fmla="*/ 272519 w 482069"/>
                  <a:gd name="connsiteY28" fmla="*/ 504850 h 681062"/>
                  <a:gd name="connsiteX29" fmla="*/ 301094 w 482069"/>
                  <a:gd name="connsiteY29" fmla="*/ 547712 h 681062"/>
                  <a:gd name="connsiteX30" fmla="*/ 310619 w 482069"/>
                  <a:gd name="connsiteY30" fmla="*/ 562000 h 681062"/>
                  <a:gd name="connsiteX31" fmla="*/ 305856 w 482069"/>
                  <a:gd name="connsiteY31" fmla="*/ 604862 h 681062"/>
                  <a:gd name="connsiteX32" fmla="*/ 301094 w 482069"/>
                  <a:gd name="connsiteY32" fmla="*/ 619150 h 681062"/>
                  <a:gd name="connsiteX33" fmla="*/ 286806 w 482069"/>
                  <a:gd name="connsiteY33" fmla="*/ 609625 h 681062"/>
                  <a:gd name="connsiteX34" fmla="*/ 282044 w 482069"/>
                  <a:gd name="connsiteY34" fmla="*/ 623912 h 681062"/>
                  <a:gd name="connsiteX35" fmla="*/ 343956 w 482069"/>
                  <a:gd name="connsiteY35" fmla="*/ 642962 h 681062"/>
                  <a:gd name="connsiteX36" fmla="*/ 363006 w 482069"/>
                  <a:gd name="connsiteY36" fmla="*/ 671537 h 681062"/>
                  <a:gd name="connsiteX37" fmla="*/ 391581 w 482069"/>
                  <a:gd name="connsiteY37" fmla="*/ 681062 h 681062"/>
                  <a:gd name="connsiteX38" fmla="*/ 434444 w 482069"/>
                  <a:gd name="connsiteY38" fmla="*/ 676300 h 681062"/>
                  <a:gd name="connsiteX39" fmla="*/ 448731 w 482069"/>
                  <a:gd name="connsiteY39" fmla="*/ 671537 h 681062"/>
                  <a:gd name="connsiteX40" fmla="*/ 472544 w 482069"/>
                  <a:gd name="connsiteY40" fmla="*/ 628675 h 681062"/>
                  <a:gd name="connsiteX41" fmla="*/ 477306 w 482069"/>
                  <a:gd name="connsiteY41" fmla="*/ 604862 h 681062"/>
                  <a:gd name="connsiteX42" fmla="*/ 482069 w 482069"/>
                  <a:gd name="connsiteY42" fmla="*/ 571525 h 681062"/>
                  <a:gd name="connsiteX43" fmla="*/ 472544 w 482069"/>
                  <a:gd name="connsiteY43" fmla="*/ 433412 h 681062"/>
                  <a:gd name="connsiteX44" fmla="*/ 467781 w 482069"/>
                  <a:gd name="connsiteY44" fmla="*/ 414362 h 681062"/>
                  <a:gd name="connsiteX45" fmla="*/ 458256 w 482069"/>
                  <a:gd name="connsiteY45" fmla="*/ 400075 h 681062"/>
                  <a:gd name="connsiteX46" fmla="*/ 453494 w 482069"/>
                  <a:gd name="connsiteY46" fmla="*/ 385787 h 681062"/>
                  <a:gd name="connsiteX47" fmla="*/ 443969 w 482069"/>
                  <a:gd name="connsiteY47" fmla="*/ 371500 h 681062"/>
                  <a:gd name="connsiteX48" fmla="*/ 420156 w 482069"/>
                  <a:gd name="connsiteY48" fmla="*/ 333400 h 681062"/>
                  <a:gd name="connsiteX49" fmla="*/ 401106 w 482069"/>
                  <a:gd name="connsiteY49" fmla="*/ 309587 h 681062"/>
                  <a:gd name="connsiteX50" fmla="*/ 382056 w 482069"/>
                  <a:gd name="connsiteY50" fmla="*/ 281012 h 681062"/>
                  <a:gd name="connsiteX51" fmla="*/ 372531 w 482069"/>
                  <a:gd name="connsiteY51" fmla="*/ 266725 h 681062"/>
                  <a:gd name="connsiteX52" fmla="*/ 363006 w 482069"/>
                  <a:gd name="connsiteY52" fmla="*/ 252437 h 681062"/>
                  <a:gd name="connsiteX53" fmla="*/ 367769 w 482069"/>
                  <a:gd name="connsiteY53" fmla="*/ 228625 h 681062"/>
                  <a:gd name="connsiteX54" fmla="*/ 377294 w 482069"/>
                  <a:gd name="connsiteY54" fmla="*/ 214337 h 681062"/>
                  <a:gd name="connsiteX55" fmla="*/ 353481 w 482069"/>
                  <a:gd name="connsiteY55" fmla="*/ 190525 h 681062"/>
                  <a:gd name="connsiteX56" fmla="*/ 343956 w 482069"/>
                  <a:gd name="connsiteY56" fmla="*/ 176237 h 681062"/>
                  <a:gd name="connsiteX57" fmla="*/ 329669 w 482069"/>
                  <a:gd name="connsiteY57" fmla="*/ 166712 h 681062"/>
                  <a:gd name="connsiteX58" fmla="*/ 243944 w 482069"/>
                  <a:gd name="connsiteY58" fmla="*/ 152425 h 681062"/>
                  <a:gd name="connsiteX59" fmla="*/ 215369 w 482069"/>
                  <a:gd name="connsiteY59" fmla="*/ 133375 h 681062"/>
                  <a:gd name="connsiteX60" fmla="*/ 201081 w 482069"/>
                  <a:gd name="connsiteY60" fmla="*/ 123850 h 681062"/>
                  <a:gd name="connsiteX61" fmla="*/ 191556 w 482069"/>
                  <a:gd name="connsiteY61" fmla="*/ 109562 h 681062"/>
                  <a:gd name="connsiteX62" fmla="*/ 177269 w 482069"/>
                  <a:gd name="connsiteY62" fmla="*/ 104800 h 681062"/>
                  <a:gd name="connsiteX63" fmla="*/ 110594 w 482069"/>
                  <a:gd name="connsiteY63" fmla="*/ 90512 h 681062"/>
                  <a:gd name="connsiteX64" fmla="*/ 96306 w 482069"/>
                  <a:gd name="connsiteY64" fmla="*/ 85750 h 681062"/>
                  <a:gd name="connsiteX65" fmla="*/ 91544 w 482069"/>
                  <a:gd name="connsiteY65" fmla="*/ 71462 h 681062"/>
                  <a:gd name="connsiteX66" fmla="*/ 72494 w 482069"/>
                  <a:gd name="connsiteY66" fmla="*/ 42887 h 681062"/>
                  <a:gd name="connsiteX67" fmla="*/ 72494 w 482069"/>
                  <a:gd name="connsiteY67" fmla="*/ 42887 h 681062"/>
                  <a:gd name="connsiteX68" fmla="*/ 43919 w 482069"/>
                  <a:gd name="connsiteY68" fmla="*/ 28600 h 681062"/>
                  <a:gd name="connsiteX69" fmla="*/ 1056 w 482069"/>
                  <a:gd name="connsiteY69" fmla="*/ 25 h 6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2069" h="681062">
                    <a:moveTo>
                      <a:pt x="1056" y="25"/>
                    </a:moveTo>
                    <a:cubicBezTo>
                      <a:pt x="-3706" y="-769"/>
                      <a:pt x="8799" y="17292"/>
                      <a:pt x="15344" y="23837"/>
                    </a:cubicBezTo>
                    <a:cubicBezTo>
                      <a:pt x="39098" y="47591"/>
                      <a:pt x="22243" y="4834"/>
                      <a:pt x="39156" y="42887"/>
                    </a:cubicBezTo>
                    <a:cubicBezTo>
                      <a:pt x="43234" y="52062"/>
                      <a:pt x="48681" y="71462"/>
                      <a:pt x="48681" y="71462"/>
                    </a:cubicBezTo>
                    <a:cubicBezTo>
                      <a:pt x="50269" y="82575"/>
                      <a:pt x="50218" y="94048"/>
                      <a:pt x="53444" y="104800"/>
                    </a:cubicBezTo>
                    <a:cubicBezTo>
                      <a:pt x="55089" y="110282"/>
                      <a:pt x="59305" y="114690"/>
                      <a:pt x="62969" y="119087"/>
                    </a:cubicBezTo>
                    <a:cubicBezTo>
                      <a:pt x="74430" y="132841"/>
                      <a:pt x="77493" y="133533"/>
                      <a:pt x="91544" y="142900"/>
                    </a:cubicBezTo>
                    <a:cubicBezTo>
                      <a:pt x="99913" y="168007"/>
                      <a:pt x="90775" y="147693"/>
                      <a:pt x="110594" y="171475"/>
                    </a:cubicBezTo>
                    <a:cubicBezTo>
                      <a:pt x="130438" y="195287"/>
                      <a:pt x="108213" y="177824"/>
                      <a:pt x="134406" y="195287"/>
                    </a:cubicBezTo>
                    <a:cubicBezTo>
                      <a:pt x="137581" y="200050"/>
                      <a:pt x="139461" y="205999"/>
                      <a:pt x="143931" y="209575"/>
                    </a:cubicBezTo>
                    <a:cubicBezTo>
                      <a:pt x="147851" y="212711"/>
                      <a:pt x="153729" y="212092"/>
                      <a:pt x="158219" y="214337"/>
                    </a:cubicBezTo>
                    <a:cubicBezTo>
                      <a:pt x="163338" y="216897"/>
                      <a:pt x="167744" y="220687"/>
                      <a:pt x="172506" y="223862"/>
                    </a:cubicBezTo>
                    <a:cubicBezTo>
                      <a:pt x="174094" y="228625"/>
                      <a:pt x="176371" y="233211"/>
                      <a:pt x="177269" y="238150"/>
                    </a:cubicBezTo>
                    <a:cubicBezTo>
                      <a:pt x="179559" y="250742"/>
                      <a:pt x="176833" y="264554"/>
                      <a:pt x="182031" y="276250"/>
                    </a:cubicBezTo>
                    <a:cubicBezTo>
                      <a:pt x="184070" y="280838"/>
                      <a:pt x="191556" y="279425"/>
                      <a:pt x="196319" y="281012"/>
                    </a:cubicBezTo>
                    <a:cubicBezTo>
                      <a:pt x="201081" y="284187"/>
                      <a:pt x="205487" y="287977"/>
                      <a:pt x="210606" y="290537"/>
                    </a:cubicBezTo>
                    <a:cubicBezTo>
                      <a:pt x="250040" y="310255"/>
                      <a:pt x="198238" y="277529"/>
                      <a:pt x="239181" y="304825"/>
                    </a:cubicBezTo>
                    <a:cubicBezTo>
                      <a:pt x="240769" y="309587"/>
                      <a:pt x="241699" y="314622"/>
                      <a:pt x="243944" y="319112"/>
                    </a:cubicBezTo>
                    <a:cubicBezTo>
                      <a:pt x="246504" y="324232"/>
                      <a:pt x="249805" y="329003"/>
                      <a:pt x="253469" y="333400"/>
                    </a:cubicBezTo>
                    <a:cubicBezTo>
                      <a:pt x="260993" y="342429"/>
                      <a:pt x="271340" y="351860"/>
                      <a:pt x="282044" y="357212"/>
                    </a:cubicBezTo>
                    <a:cubicBezTo>
                      <a:pt x="286534" y="359457"/>
                      <a:pt x="291569" y="360387"/>
                      <a:pt x="296331" y="361975"/>
                    </a:cubicBezTo>
                    <a:cubicBezTo>
                      <a:pt x="300076" y="367593"/>
                      <a:pt x="311558" y="382100"/>
                      <a:pt x="310619" y="390550"/>
                    </a:cubicBezTo>
                    <a:cubicBezTo>
                      <a:pt x="309510" y="400529"/>
                      <a:pt x="301094" y="419125"/>
                      <a:pt x="301094" y="419125"/>
                    </a:cubicBezTo>
                    <a:cubicBezTo>
                      <a:pt x="302681" y="435000"/>
                      <a:pt x="305856" y="450796"/>
                      <a:pt x="305856" y="466750"/>
                    </a:cubicBezTo>
                    <a:cubicBezTo>
                      <a:pt x="305856" y="474844"/>
                      <a:pt x="307415" y="485505"/>
                      <a:pt x="301094" y="490562"/>
                    </a:cubicBezTo>
                    <a:cubicBezTo>
                      <a:pt x="295983" y="494651"/>
                      <a:pt x="288394" y="487387"/>
                      <a:pt x="282044" y="485800"/>
                    </a:cubicBezTo>
                    <a:cubicBezTo>
                      <a:pt x="280456" y="477862"/>
                      <a:pt x="284016" y="466477"/>
                      <a:pt x="277281" y="461987"/>
                    </a:cubicBezTo>
                    <a:cubicBezTo>
                      <a:pt x="272518" y="458812"/>
                      <a:pt x="268388" y="470586"/>
                      <a:pt x="267756" y="476275"/>
                    </a:cubicBezTo>
                    <a:cubicBezTo>
                      <a:pt x="266690" y="485872"/>
                      <a:pt x="268805" y="495936"/>
                      <a:pt x="272519" y="504850"/>
                    </a:cubicBezTo>
                    <a:cubicBezTo>
                      <a:pt x="272521" y="504854"/>
                      <a:pt x="296330" y="540566"/>
                      <a:pt x="301094" y="547712"/>
                    </a:cubicBezTo>
                    <a:lnTo>
                      <a:pt x="310619" y="562000"/>
                    </a:lnTo>
                    <a:cubicBezTo>
                      <a:pt x="309031" y="576287"/>
                      <a:pt x="308219" y="590682"/>
                      <a:pt x="305856" y="604862"/>
                    </a:cubicBezTo>
                    <a:cubicBezTo>
                      <a:pt x="305031" y="609814"/>
                      <a:pt x="305964" y="617932"/>
                      <a:pt x="301094" y="619150"/>
                    </a:cubicBezTo>
                    <a:cubicBezTo>
                      <a:pt x="295541" y="620538"/>
                      <a:pt x="291569" y="612800"/>
                      <a:pt x="286806" y="609625"/>
                    </a:cubicBezTo>
                    <a:cubicBezTo>
                      <a:pt x="285219" y="614387"/>
                      <a:pt x="281219" y="618960"/>
                      <a:pt x="282044" y="623912"/>
                    </a:cubicBezTo>
                    <a:cubicBezTo>
                      <a:pt x="286635" y="651457"/>
                      <a:pt x="330776" y="641764"/>
                      <a:pt x="343956" y="642962"/>
                    </a:cubicBezTo>
                    <a:cubicBezTo>
                      <a:pt x="350306" y="652487"/>
                      <a:pt x="352146" y="667917"/>
                      <a:pt x="363006" y="671537"/>
                    </a:cubicBezTo>
                    <a:lnTo>
                      <a:pt x="391581" y="681062"/>
                    </a:lnTo>
                    <a:cubicBezTo>
                      <a:pt x="405869" y="679475"/>
                      <a:pt x="420264" y="678663"/>
                      <a:pt x="434444" y="676300"/>
                    </a:cubicBezTo>
                    <a:cubicBezTo>
                      <a:pt x="439396" y="675475"/>
                      <a:pt x="445181" y="675087"/>
                      <a:pt x="448731" y="671537"/>
                    </a:cubicBezTo>
                    <a:cubicBezTo>
                      <a:pt x="460551" y="659716"/>
                      <a:pt x="468552" y="644643"/>
                      <a:pt x="472544" y="628675"/>
                    </a:cubicBezTo>
                    <a:cubicBezTo>
                      <a:pt x="474507" y="620822"/>
                      <a:pt x="475975" y="612847"/>
                      <a:pt x="477306" y="604862"/>
                    </a:cubicBezTo>
                    <a:cubicBezTo>
                      <a:pt x="479151" y="593790"/>
                      <a:pt x="480481" y="582637"/>
                      <a:pt x="482069" y="571525"/>
                    </a:cubicBezTo>
                    <a:cubicBezTo>
                      <a:pt x="478449" y="484661"/>
                      <a:pt x="484469" y="487077"/>
                      <a:pt x="472544" y="433412"/>
                    </a:cubicBezTo>
                    <a:cubicBezTo>
                      <a:pt x="471124" y="427022"/>
                      <a:pt x="470359" y="420378"/>
                      <a:pt x="467781" y="414362"/>
                    </a:cubicBezTo>
                    <a:cubicBezTo>
                      <a:pt x="465526" y="409101"/>
                      <a:pt x="461431" y="404837"/>
                      <a:pt x="458256" y="400075"/>
                    </a:cubicBezTo>
                    <a:cubicBezTo>
                      <a:pt x="456669" y="395312"/>
                      <a:pt x="455739" y="390277"/>
                      <a:pt x="453494" y="385787"/>
                    </a:cubicBezTo>
                    <a:cubicBezTo>
                      <a:pt x="450934" y="380668"/>
                      <a:pt x="446294" y="376730"/>
                      <a:pt x="443969" y="371500"/>
                    </a:cubicBezTo>
                    <a:cubicBezTo>
                      <a:pt x="427264" y="333915"/>
                      <a:pt x="445859" y="350535"/>
                      <a:pt x="420156" y="333400"/>
                    </a:cubicBezTo>
                    <a:cubicBezTo>
                      <a:pt x="409433" y="301225"/>
                      <a:pt x="424305" y="336099"/>
                      <a:pt x="401106" y="309587"/>
                    </a:cubicBezTo>
                    <a:cubicBezTo>
                      <a:pt x="393568" y="300972"/>
                      <a:pt x="388406" y="290537"/>
                      <a:pt x="382056" y="281012"/>
                    </a:cubicBezTo>
                    <a:lnTo>
                      <a:pt x="372531" y="266725"/>
                    </a:lnTo>
                    <a:lnTo>
                      <a:pt x="363006" y="252437"/>
                    </a:lnTo>
                    <a:cubicBezTo>
                      <a:pt x="364594" y="244500"/>
                      <a:pt x="364927" y="236204"/>
                      <a:pt x="367769" y="228625"/>
                    </a:cubicBezTo>
                    <a:cubicBezTo>
                      <a:pt x="369779" y="223266"/>
                      <a:pt x="377294" y="220061"/>
                      <a:pt x="377294" y="214337"/>
                    </a:cubicBezTo>
                    <a:cubicBezTo>
                      <a:pt x="377294" y="203754"/>
                      <a:pt x="359831" y="194758"/>
                      <a:pt x="353481" y="190525"/>
                    </a:cubicBezTo>
                    <a:cubicBezTo>
                      <a:pt x="350306" y="185762"/>
                      <a:pt x="348003" y="180285"/>
                      <a:pt x="343956" y="176237"/>
                    </a:cubicBezTo>
                    <a:cubicBezTo>
                      <a:pt x="339909" y="172190"/>
                      <a:pt x="334899" y="169037"/>
                      <a:pt x="329669" y="166712"/>
                    </a:cubicBezTo>
                    <a:cubicBezTo>
                      <a:pt x="297331" y="152340"/>
                      <a:pt x="283735" y="155741"/>
                      <a:pt x="243944" y="152425"/>
                    </a:cubicBezTo>
                    <a:lnTo>
                      <a:pt x="215369" y="133375"/>
                    </a:lnTo>
                    <a:lnTo>
                      <a:pt x="201081" y="123850"/>
                    </a:lnTo>
                    <a:cubicBezTo>
                      <a:pt x="197906" y="119087"/>
                      <a:pt x="196026" y="113138"/>
                      <a:pt x="191556" y="109562"/>
                    </a:cubicBezTo>
                    <a:cubicBezTo>
                      <a:pt x="187636" y="106426"/>
                      <a:pt x="181759" y="107045"/>
                      <a:pt x="177269" y="104800"/>
                    </a:cubicBezTo>
                    <a:cubicBezTo>
                      <a:pt x="136626" y="84479"/>
                      <a:pt x="204723" y="99070"/>
                      <a:pt x="110594" y="90512"/>
                    </a:cubicBezTo>
                    <a:cubicBezTo>
                      <a:pt x="105831" y="88925"/>
                      <a:pt x="99856" y="89300"/>
                      <a:pt x="96306" y="85750"/>
                    </a:cubicBezTo>
                    <a:cubicBezTo>
                      <a:pt x="92756" y="82200"/>
                      <a:pt x="93982" y="75850"/>
                      <a:pt x="91544" y="71462"/>
                    </a:cubicBezTo>
                    <a:cubicBezTo>
                      <a:pt x="85985" y="61455"/>
                      <a:pt x="78844" y="52412"/>
                      <a:pt x="72494" y="42887"/>
                    </a:cubicBezTo>
                    <a:lnTo>
                      <a:pt x="72494" y="42887"/>
                    </a:lnTo>
                    <a:cubicBezTo>
                      <a:pt x="54029" y="30578"/>
                      <a:pt x="63636" y="35172"/>
                      <a:pt x="43919" y="28600"/>
                    </a:cubicBezTo>
                    <a:cubicBezTo>
                      <a:pt x="24347" y="15553"/>
                      <a:pt x="5818" y="819"/>
                      <a:pt x="1056" y="25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7258050" y="4655715"/>
                <a:ext cx="90488" cy="121768"/>
              </a:xfrm>
              <a:custGeom>
                <a:avLst/>
                <a:gdLst>
                  <a:gd name="connsiteX0" fmla="*/ 61913 w 90488"/>
                  <a:gd name="connsiteY0" fmla="*/ 11535 h 121768"/>
                  <a:gd name="connsiteX1" fmla="*/ 42863 w 90488"/>
                  <a:gd name="connsiteY1" fmla="*/ 35348 h 121768"/>
                  <a:gd name="connsiteX2" fmla="*/ 28575 w 90488"/>
                  <a:gd name="connsiteY2" fmla="*/ 44873 h 121768"/>
                  <a:gd name="connsiteX3" fmla="*/ 14288 w 90488"/>
                  <a:gd name="connsiteY3" fmla="*/ 73448 h 121768"/>
                  <a:gd name="connsiteX4" fmla="*/ 0 w 90488"/>
                  <a:gd name="connsiteY4" fmla="*/ 78210 h 121768"/>
                  <a:gd name="connsiteX5" fmla="*/ 4763 w 90488"/>
                  <a:gd name="connsiteY5" fmla="*/ 111548 h 121768"/>
                  <a:gd name="connsiteX6" fmla="*/ 61913 w 90488"/>
                  <a:gd name="connsiteY6" fmla="*/ 116310 h 121768"/>
                  <a:gd name="connsiteX7" fmla="*/ 66675 w 90488"/>
                  <a:gd name="connsiteY7" fmla="*/ 63923 h 121768"/>
                  <a:gd name="connsiteX8" fmla="*/ 71438 w 90488"/>
                  <a:gd name="connsiteY8" fmla="*/ 40110 h 121768"/>
                  <a:gd name="connsiteX9" fmla="*/ 85725 w 90488"/>
                  <a:gd name="connsiteY9" fmla="*/ 30585 h 121768"/>
                  <a:gd name="connsiteX10" fmla="*/ 90488 w 90488"/>
                  <a:gd name="connsiteY10" fmla="*/ 16298 h 121768"/>
                  <a:gd name="connsiteX11" fmla="*/ 76200 w 90488"/>
                  <a:gd name="connsiteY11" fmla="*/ 6773 h 121768"/>
                  <a:gd name="connsiteX12" fmla="*/ 61913 w 90488"/>
                  <a:gd name="connsiteY12" fmla="*/ 11535 h 12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488" h="121768">
                    <a:moveTo>
                      <a:pt x="61913" y="11535"/>
                    </a:moveTo>
                    <a:cubicBezTo>
                      <a:pt x="56357" y="16297"/>
                      <a:pt x="50051" y="28160"/>
                      <a:pt x="42863" y="35348"/>
                    </a:cubicBezTo>
                    <a:cubicBezTo>
                      <a:pt x="38816" y="39395"/>
                      <a:pt x="32151" y="40403"/>
                      <a:pt x="28575" y="44873"/>
                    </a:cubicBezTo>
                    <a:cubicBezTo>
                      <a:pt x="13236" y="64046"/>
                      <a:pt x="36594" y="55604"/>
                      <a:pt x="14288" y="73448"/>
                    </a:cubicBezTo>
                    <a:cubicBezTo>
                      <a:pt x="10368" y="76584"/>
                      <a:pt x="4763" y="76623"/>
                      <a:pt x="0" y="78210"/>
                    </a:cubicBezTo>
                    <a:cubicBezTo>
                      <a:pt x="1588" y="89323"/>
                      <a:pt x="204" y="101290"/>
                      <a:pt x="4763" y="111548"/>
                    </a:cubicBezTo>
                    <a:cubicBezTo>
                      <a:pt x="13410" y="131003"/>
                      <a:pt x="57569" y="116793"/>
                      <a:pt x="61913" y="116310"/>
                    </a:cubicBezTo>
                    <a:cubicBezTo>
                      <a:pt x="73998" y="80056"/>
                      <a:pt x="73407" y="97580"/>
                      <a:pt x="66675" y="63923"/>
                    </a:cubicBezTo>
                    <a:cubicBezTo>
                      <a:pt x="68263" y="55985"/>
                      <a:pt x="67422" y="47138"/>
                      <a:pt x="71438" y="40110"/>
                    </a:cubicBezTo>
                    <a:cubicBezTo>
                      <a:pt x="74278" y="35140"/>
                      <a:pt x="82149" y="35054"/>
                      <a:pt x="85725" y="30585"/>
                    </a:cubicBezTo>
                    <a:cubicBezTo>
                      <a:pt x="88861" y="26665"/>
                      <a:pt x="88900" y="21060"/>
                      <a:pt x="90488" y="16298"/>
                    </a:cubicBezTo>
                    <a:cubicBezTo>
                      <a:pt x="85725" y="13123"/>
                      <a:pt x="80247" y="10820"/>
                      <a:pt x="76200" y="6773"/>
                    </a:cubicBezTo>
                    <a:cubicBezTo>
                      <a:pt x="60591" y="-8836"/>
                      <a:pt x="67469" y="6773"/>
                      <a:pt x="61913" y="11535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7281863" y="4680491"/>
                <a:ext cx="223648" cy="224884"/>
              </a:xfrm>
              <a:custGeom>
                <a:avLst/>
                <a:gdLst>
                  <a:gd name="connsiteX0" fmla="*/ 100012 w 223648"/>
                  <a:gd name="connsiteY0" fmla="*/ 39147 h 224884"/>
                  <a:gd name="connsiteX1" fmla="*/ 90487 w 223648"/>
                  <a:gd name="connsiteY1" fmla="*/ 77247 h 224884"/>
                  <a:gd name="connsiteX2" fmla="*/ 76200 w 223648"/>
                  <a:gd name="connsiteY2" fmla="*/ 91534 h 224884"/>
                  <a:gd name="connsiteX3" fmla="*/ 66675 w 223648"/>
                  <a:gd name="connsiteY3" fmla="*/ 120109 h 224884"/>
                  <a:gd name="connsiteX4" fmla="*/ 61912 w 223648"/>
                  <a:gd name="connsiteY4" fmla="*/ 134397 h 224884"/>
                  <a:gd name="connsiteX5" fmla="*/ 47625 w 223648"/>
                  <a:gd name="connsiteY5" fmla="*/ 139159 h 224884"/>
                  <a:gd name="connsiteX6" fmla="*/ 33337 w 223648"/>
                  <a:gd name="connsiteY6" fmla="*/ 148684 h 224884"/>
                  <a:gd name="connsiteX7" fmla="*/ 0 w 223648"/>
                  <a:gd name="connsiteY7" fmla="*/ 158209 h 224884"/>
                  <a:gd name="connsiteX8" fmla="*/ 4762 w 223648"/>
                  <a:gd name="connsiteY8" fmla="*/ 172497 h 224884"/>
                  <a:gd name="connsiteX9" fmla="*/ 19050 w 223648"/>
                  <a:gd name="connsiteY9" fmla="*/ 177259 h 224884"/>
                  <a:gd name="connsiteX10" fmla="*/ 33337 w 223648"/>
                  <a:gd name="connsiteY10" fmla="*/ 186784 h 224884"/>
                  <a:gd name="connsiteX11" fmla="*/ 38100 w 223648"/>
                  <a:gd name="connsiteY11" fmla="*/ 210597 h 224884"/>
                  <a:gd name="connsiteX12" fmla="*/ 52387 w 223648"/>
                  <a:gd name="connsiteY12" fmla="*/ 220122 h 224884"/>
                  <a:gd name="connsiteX13" fmla="*/ 114300 w 223648"/>
                  <a:gd name="connsiteY13" fmla="*/ 224884 h 224884"/>
                  <a:gd name="connsiteX14" fmla="*/ 142875 w 223648"/>
                  <a:gd name="connsiteY14" fmla="*/ 220122 h 224884"/>
                  <a:gd name="connsiteX15" fmla="*/ 161925 w 223648"/>
                  <a:gd name="connsiteY15" fmla="*/ 191547 h 224884"/>
                  <a:gd name="connsiteX16" fmla="*/ 214312 w 223648"/>
                  <a:gd name="connsiteY16" fmla="*/ 177259 h 224884"/>
                  <a:gd name="connsiteX17" fmla="*/ 214312 w 223648"/>
                  <a:gd name="connsiteY17" fmla="*/ 82009 h 224884"/>
                  <a:gd name="connsiteX18" fmla="*/ 200025 w 223648"/>
                  <a:gd name="connsiteY18" fmla="*/ 72484 h 224884"/>
                  <a:gd name="connsiteX19" fmla="*/ 190500 w 223648"/>
                  <a:gd name="connsiteY19" fmla="*/ 58197 h 224884"/>
                  <a:gd name="connsiteX20" fmla="*/ 161925 w 223648"/>
                  <a:gd name="connsiteY20" fmla="*/ 39147 h 224884"/>
                  <a:gd name="connsiteX21" fmla="*/ 161925 w 223648"/>
                  <a:gd name="connsiteY21" fmla="*/ 1047 h 224884"/>
                  <a:gd name="connsiteX22" fmla="*/ 138112 w 223648"/>
                  <a:gd name="connsiteY22" fmla="*/ 5809 h 224884"/>
                  <a:gd name="connsiteX23" fmla="*/ 100012 w 223648"/>
                  <a:gd name="connsiteY23" fmla="*/ 39147 h 2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3648" h="224884">
                    <a:moveTo>
                      <a:pt x="100012" y="39147"/>
                    </a:moveTo>
                    <a:cubicBezTo>
                      <a:pt x="99324" y="42586"/>
                      <a:pt x="94672" y="70969"/>
                      <a:pt x="90487" y="77247"/>
                    </a:cubicBezTo>
                    <a:cubicBezTo>
                      <a:pt x="86751" y="82851"/>
                      <a:pt x="80962" y="86772"/>
                      <a:pt x="76200" y="91534"/>
                    </a:cubicBezTo>
                    <a:lnTo>
                      <a:pt x="66675" y="120109"/>
                    </a:lnTo>
                    <a:cubicBezTo>
                      <a:pt x="65087" y="124872"/>
                      <a:pt x="66675" y="132810"/>
                      <a:pt x="61912" y="134397"/>
                    </a:cubicBezTo>
                    <a:lnTo>
                      <a:pt x="47625" y="139159"/>
                    </a:lnTo>
                    <a:cubicBezTo>
                      <a:pt x="42862" y="142334"/>
                      <a:pt x="38457" y="146124"/>
                      <a:pt x="33337" y="148684"/>
                    </a:cubicBezTo>
                    <a:cubicBezTo>
                      <a:pt x="26500" y="152103"/>
                      <a:pt x="6110" y="156682"/>
                      <a:pt x="0" y="158209"/>
                    </a:cubicBezTo>
                    <a:cubicBezTo>
                      <a:pt x="1587" y="162972"/>
                      <a:pt x="1212" y="168947"/>
                      <a:pt x="4762" y="172497"/>
                    </a:cubicBezTo>
                    <a:cubicBezTo>
                      <a:pt x="8312" y="176047"/>
                      <a:pt x="14560" y="175014"/>
                      <a:pt x="19050" y="177259"/>
                    </a:cubicBezTo>
                    <a:cubicBezTo>
                      <a:pt x="24169" y="179819"/>
                      <a:pt x="28575" y="183609"/>
                      <a:pt x="33337" y="186784"/>
                    </a:cubicBezTo>
                    <a:cubicBezTo>
                      <a:pt x="34925" y="194722"/>
                      <a:pt x="34084" y="203569"/>
                      <a:pt x="38100" y="210597"/>
                    </a:cubicBezTo>
                    <a:cubicBezTo>
                      <a:pt x="40940" y="215567"/>
                      <a:pt x="46761" y="219067"/>
                      <a:pt x="52387" y="220122"/>
                    </a:cubicBezTo>
                    <a:cubicBezTo>
                      <a:pt x="72731" y="223936"/>
                      <a:pt x="93662" y="223297"/>
                      <a:pt x="114300" y="224884"/>
                    </a:cubicBezTo>
                    <a:cubicBezTo>
                      <a:pt x="123825" y="223297"/>
                      <a:pt x="134964" y="225660"/>
                      <a:pt x="142875" y="220122"/>
                    </a:cubicBezTo>
                    <a:cubicBezTo>
                      <a:pt x="152253" y="213557"/>
                      <a:pt x="151065" y="195167"/>
                      <a:pt x="161925" y="191547"/>
                    </a:cubicBezTo>
                    <a:cubicBezTo>
                      <a:pt x="198179" y="179462"/>
                      <a:pt x="180655" y="183991"/>
                      <a:pt x="214312" y="177259"/>
                    </a:cubicBezTo>
                    <a:cubicBezTo>
                      <a:pt x="226141" y="141778"/>
                      <a:pt x="227364" y="144005"/>
                      <a:pt x="214312" y="82009"/>
                    </a:cubicBezTo>
                    <a:cubicBezTo>
                      <a:pt x="213133" y="76408"/>
                      <a:pt x="204787" y="75659"/>
                      <a:pt x="200025" y="72484"/>
                    </a:cubicBezTo>
                    <a:cubicBezTo>
                      <a:pt x="196850" y="67722"/>
                      <a:pt x="194808" y="61966"/>
                      <a:pt x="190500" y="58197"/>
                    </a:cubicBezTo>
                    <a:cubicBezTo>
                      <a:pt x="181885" y="50659"/>
                      <a:pt x="161925" y="39147"/>
                      <a:pt x="161925" y="39147"/>
                    </a:cubicBezTo>
                    <a:cubicBezTo>
                      <a:pt x="163336" y="33503"/>
                      <a:pt x="173213" y="6691"/>
                      <a:pt x="161925" y="1047"/>
                    </a:cubicBezTo>
                    <a:cubicBezTo>
                      <a:pt x="154685" y="-2573"/>
                      <a:pt x="146050" y="4222"/>
                      <a:pt x="138112" y="5809"/>
                    </a:cubicBezTo>
                    <a:lnTo>
                      <a:pt x="100012" y="39147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7300913" y="4957763"/>
                <a:ext cx="438150" cy="410974"/>
              </a:xfrm>
              <a:custGeom>
                <a:avLst/>
                <a:gdLst>
                  <a:gd name="connsiteX0" fmla="*/ 390525 w 438150"/>
                  <a:gd name="connsiteY0" fmla="*/ 95250 h 410974"/>
                  <a:gd name="connsiteX1" fmla="*/ 385762 w 438150"/>
                  <a:gd name="connsiteY1" fmla="*/ 66675 h 410974"/>
                  <a:gd name="connsiteX2" fmla="*/ 280987 w 438150"/>
                  <a:gd name="connsiteY2" fmla="*/ 42862 h 410974"/>
                  <a:gd name="connsiteX3" fmla="*/ 242887 w 438150"/>
                  <a:gd name="connsiteY3" fmla="*/ 28575 h 410974"/>
                  <a:gd name="connsiteX4" fmla="*/ 223837 w 438150"/>
                  <a:gd name="connsiteY4" fmla="*/ 0 h 410974"/>
                  <a:gd name="connsiteX5" fmla="*/ 95250 w 438150"/>
                  <a:gd name="connsiteY5" fmla="*/ 4762 h 410974"/>
                  <a:gd name="connsiteX6" fmla="*/ 85725 w 438150"/>
                  <a:gd name="connsiteY6" fmla="*/ 19050 h 410974"/>
                  <a:gd name="connsiteX7" fmla="*/ 90487 w 438150"/>
                  <a:gd name="connsiteY7" fmla="*/ 52387 h 410974"/>
                  <a:gd name="connsiteX8" fmla="*/ 100012 w 438150"/>
                  <a:gd name="connsiteY8" fmla="*/ 66675 h 410974"/>
                  <a:gd name="connsiteX9" fmla="*/ 95250 w 438150"/>
                  <a:gd name="connsiteY9" fmla="*/ 90487 h 410974"/>
                  <a:gd name="connsiteX10" fmla="*/ 80962 w 438150"/>
                  <a:gd name="connsiteY10" fmla="*/ 95250 h 410974"/>
                  <a:gd name="connsiteX11" fmla="*/ 0 w 438150"/>
                  <a:gd name="connsiteY11" fmla="*/ 100012 h 410974"/>
                  <a:gd name="connsiteX12" fmla="*/ 19050 w 438150"/>
                  <a:gd name="connsiteY12" fmla="*/ 123825 h 410974"/>
                  <a:gd name="connsiteX13" fmla="*/ 38100 w 438150"/>
                  <a:gd name="connsiteY13" fmla="*/ 119062 h 410974"/>
                  <a:gd name="connsiteX14" fmla="*/ 66675 w 438150"/>
                  <a:gd name="connsiteY14" fmla="*/ 123825 h 410974"/>
                  <a:gd name="connsiteX15" fmla="*/ 80962 w 438150"/>
                  <a:gd name="connsiteY15" fmla="*/ 152400 h 410974"/>
                  <a:gd name="connsiteX16" fmla="*/ 109537 w 438150"/>
                  <a:gd name="connsiteY16" fmla="*/ 161925 h 410974"/>
                  <a:gd name="connsiteX17" fmla="*/ 109537 w 438150"/>
                  <a:gd name="connsiteY17" fmla="*/ 152400 h 410974"/>
                  <a:gd name="connsiteX18" fmla="*/ 100012 w 438150"/>
                  <a:gd name="connsiteY18" fmla="*/ 138112 h 410974"/>
                  <a:gd name="connsiteX19" fmla="*/ 104775 w 438150"/>
                  <a:gd name="connsiteY19" fmla="*/ 123825 h 410974"/>
                  <a:gd name="connsiteX20" fmla="*/ 133350 w 438150"/>
                  <a:gd name="connsiteY20" fmla="*/ 114300 h 410974"/>
                  <a:gd name="connsiteX21" fmla="*/ 152400 w 438150"/>
                  <a:gd name="connsiteY21" fmla="*/ 119062 h 410974"/>
                  <a:gd name="connsiteX22" fmla="*/ 171450 w 438150"/>
                  <a:gd name="connsiteY22" fmla="*/ 147637 h 410974"/>
                  <a:gd name="connsiteX23" fmla="*/ 185737 w 438150"/>
                  <a:gd name="connsiteY23" fmla="*/ 157162 h 410974"/>
                  <a:gd name="connsiteX24" fmla="*/ 180975 w 438150"/>
                  <a:gd name="connsiteY24" fmla="*/ 176212 h 410974"/>
                  <a:gd name="connsiteX25" fmla="*/ 152400 w 438150"/>
                  <a:gd name="connsiteY25" fmla="*/ 185737 h 410974"/>
                  <a:gd name="connsiteX26" fmla="*/ 147637 w 438150"/>
                  <a:gd name="connsiteY26" fmla="*/ 200025 h 410974"/>
                  <a:gd name="connsiteX27" fmla="*/ 123825 w 438150"/>
                  <a:gd name="connsiteY27" fmla="*/ 204787 h 410974"/>
                  <a:gd name="connsiteX28" fmla="*/ 95250 w 438150"/>
                  <a:gd name="connsiteY28" fmla="*/ 209550 h 410974"/>
                  <a:gd name="connsiteX29" fmla="*/ 76200 w 438150"/>
                  <a:gd name="connsiteY29" fmla="*/ 233362 h 410974"/>
                  <a:gd name="connsiteX30" fmla="*/ 57150 w 438150"/>
                  <a:gd name="connsiteY30" fmla="*/ 261937 h 410974"/>
                  <a:gd name="connsiteX31" fmla="*/ 95250 w 438150"/>
                  <a:gd name="connsiteY31" fmla="*/ 261937 h 410974"/>
                  <a:gd name="connsiteX32" fmla="*/ 123825 w 438150"/>
                  <a:gd name="connsiteY32" fmla="*/ 242887 h 410974"/>
                  <a:gd name="connsiteX33" fmla="*/ 161925 w 438150"/>
                  <a:gd name="connsiteY33" fmla="*/ 247650 h 410974"/>
                  <a:gd name="connsiteX34" fmla="*/ 157162 w 438150"/>
                  <a:gd name="connsiteY34" fmla="*/ 261937 h 410974"/>
                  <a:gd name="connsiteX35" fmla="*/ 142875 w 438150"/>
                  <a:gd name="connsiteY35" fmla="*/ 271462 h 410974"/>
                  <a:gd name="connsiteX36" fmla="*/ 104775 w 438150"/>
                  <a:gd name="connsiteY36" fmla="*/ 276225 h 410974"/>
                  <a:gd name="connsiteX37" fmla="*/ 90487 w 438150"/>
                  <a:gd name="connsiteY37" fmla="*/ 285750 h 410974"/>
                  <a:gd name="connsiteX38" fmla="*/ 61912 w 438150"/>
                  <a:gd name="connsiteY38" fmla="*/ 295275 h 410974"/>
                  <a:gd name="connsiteX39" fmla="*/ 47625 w 438150"/>
                  <a:gd name="connsiteY39" fmla="*/ 304800 h 410974"/>
                  <a:gd name="connsiteX40" fmla="*/ 33337 w 438150"/>
                  <a:gd name="connsiteY40" fmla="*/ 333375 h 410974"/>
                  <a:gd name="connsiteX41" fmla="*/ 47625 w 438150"/>
                  <a:gd name="connsiteY41" fmla="*/ 342900 h 410974"/>
                  <a:gd name="connsiteX42" fmla="*/ 80962 w 438150"/>
                  <a:gd name="connsiteY42" fmla="*/ 338137 h 410974"/>
                  <a:gd name="connsiteX43" fmla="*/ 100012 w 438150"/>
                  <a:gd name="connsiteY43" fmla="*/ 309562 h 410974"/>
                  <a:gd name="connsiteX44" fmla="*/ 114300 w 438150"/>
                  <a:gd name="connsiteY44" fmla="*/ 304800 h 410974"/>
                  <a:gd name="connsiteX45" fmla="*/ 123825 w 438150"/>
                  <a:gd name="connsiteY45" fmla="*/ 290512 h 410974"/>
                  <a:gd name="connsiteX46" fmla="*/ 171450 w 438150"/>
                  <a:gd name="connsiteY46" fmla="*/ 309562 h 410974"/>
                  <a:gd name="connsiteX47" fmla="*/ 161925 w 438150"/>
                  <a:gd name="connsiteY47" fmla="*/ 342900 h 410974"/>
                  <a:gd name="connsiteX48" fmla="*/ 157162 w 438150"/>
                  <a:gd name="connsiteY48" fmla="*/ 357187 h 410974"/>
                  <a:gd name="connsiteX49" fmla="*/ 109537 w 438150"/>
                  <a:gd name="connsiteY49" fmla="*/ 361950 h 410974"/>
                  <a:gd name="connsiteX50" fmla="*/ 95250 w 438150"/>
                  <a:gd name="connsiteY50" fmla="*/ 366712 h 410974"/>
                  <a:gd name="connsiteX51" fmla="*/ 85725 w 438150"/>
                  <a:gd name="connsiteY51" fmla="*/ 381000 h 410974"/>
                  <a:gd name="connsiteX52" fmla="*/ 57150 w 438150"/>
                  <a:gd name="connsiteY52" fmla="*/ 390525 h 410974"/>
                  <a:gd name="connsiteX53" fmla="*/ 61912 w 438150"/>
                  <a:gd name="connsiteY53" fmla="*/ 409575 h 410974"/>
                  <a:gd name="connsiteX54" fmla="*/ 123825 w 438150"/>
                  <a:gd name="connsiteY54" fmla="*/ 404812 h 410974"/>
                  <a:gd name="connsiteX55" fmla="*/ 171450 w 438150"/>
                  <a:gd name="connsiteY55" fmla="*/ 395287 h 410974"/>
                  <a:gd name="connsiteX56" fmla="*/ 176212 w 438150"/>
                  <a:gd name="connsiteY56" fmla="*/ 376237 h 410974"/>
                  <a:gd name="connsiteX57" fmla="*/ 190500 w 438150"/>
                  <a:gd name="connsiteY57" fmla="*/ 366712 h 410974"/>
                  <a:gd name="connsiteX58" fmla="*/ 271462 w 438150"/>
                  <a:gd name="connsiteY58" fmla="*/ 371475 h 410974"/>
                  <a:gd name="connsiteX59" fmla="*/ 285750 w 438150"/>
                  <a:gd name="connsiteY59" fmla="*/ 381000 h 410974"/>
                  <a:gd name="connsiteX60" fmla="*/ 338137 w 438150"/>
                  <a:gd name="connsiteY60" fmla="*/ 376237 h 410974"/>
                  <a:gd name="connsiteX61" fmla="*/ 347662 w 438150"/>
                  <a:gd name="connsiteY61" fmla="*/ 361950 h 410974"/>
                  <a:gd name="connsiteX62" fmla="*/ 376237 w 438150"/>
                  <a:gd name="connsiteY62" fmla="*/ 338137 h 410974"/>
                  <a:gd name="connsiteX63" fmla="*/ 414337 w 438150"/>
                  <a:gd name="connsiteY63" fmla="*/ 333375 h 410974"/>
                  <a:gd name="connsiteX64" fmla="*/ 433387 w 438150"/>
                  <a:gd name="connsiteY64" fmla="*/ 290512 h 410974"/>
                  <a:gd name="connsiteX65" fmla="*/ 438150 w 438150"/>
                  <a:gd name="connsiteY65" fmla="*/ 276225 h 410974"/>
                  <a:gd name="connsiteX66" fmla="*/ 423862 w 438150"/>
                  <a:gd name="connsiteY66" fmla="*/ 271462 h 410974"/>
                  <a:gd name="connsiteX67" fmla="*/ 404812 w 438150"/>
                  <a:gd name="connsiteY67" fmla="*/ 295275 h 410974"/>
                  <a:gd name="connsiteX68" fmla="*/ 323850 w 438150"/>
                  <a:gd name="connsiteY68" fmla="*/ 295275 h 410974"/>
                  <a:gd name="connsiteX69" fmla="*/ 319087 w 438150"/>
                  <a:gd name="connsiteY69" fmla="*/ 309562 h 410974"/>
                  <a:gd name="connsiteX70" fmla="*/ 290512 w 438150"/>
                  <a:gd name="connsiteY70" fmla="*/ 328612 h 410974"/>
                  <a:gd name="connsiteX71" fmla="*/ 261937 w 438150"/>
                  <a:gd name="connsiteY71" fmla="*/ 338137 h 410974"/>
                  <a:gd name="connsiteX72" fmla="*/ 233362 w 438150"/>
                  <a:gd name="connsiteY72" fmla="*/ 352425 h 410974"/>
                  <a:gd name="connsiteX73" fmla="*/ 204787 w 438150"/>
                  <a:gd name="connsiteY73" fmla="*/ 342900 h 410974"/>
                  <a:gd name="connsiteX74" fmla="*/ 190500 w 438150"/>
                  <a:gd name="connsiteY74" fmla="*/ 333375 h 410974"/>
                  <a:gd name="connsiteX75" fmla="*/ 190500 w 438150"/>
                  <a:gd name="connsiteY75" fmla="*/ 276225 h 410974"/>
                  <a:gd name="connsiteX76" fmla="*/ 204787 w 438150"/>
                  <a:gd name="connsiteY76" fmla="*/ 271462 h 410974"/>
                  <a:gd name="connsiteX77" fmla="*/ 214312 w 438150"/>
                  <a:gd name="connsiteY77" fmla="*/ 257175 h 410974"/>
                  <a:gd name="connsiteX78" fmla="*/ 209550 w 438150"/>
                  <a:gd name="connsiteY78" fmla="*/ 242887 h 410974"/>
                  <a:gd name="connsiteX79" fmla="*/ 185737 w 438150"/>
                  <a:gd name="connsiteY79" fmla="*/ 219075 h 410974"/>
                  <a:gd name="connsiteX80" fmla="*/ 171450 w 438150"/>
                  <a:gd name="connsiteY80" fmla="*/ 190500 h 410974"/>
                  <a:gd name="connsiteX81" fmla="*/ 176212 w 438150"/>
                  <a:gd name="connsiteY81" fmla="*/ 176212 h 410974"/>
                  <a:gd name="connsiteX82" fmla="*/ 190500 w 438150"/>
                  <a:gd name="connsiteY82" fmla="*/ 171450 h 410974"/>
                  <a:gd name="connsiteX83" fmla="*/ 252412 w 438150"/>
                  <a:gd name="connsiteY83" fmla="*/ 152400 h 410974"/>
                  <a:gd name="connsiteX84" fmla="*/ 266700 w 438150"/>
                  <a:gd name="connsiteY84" fmla="*/ 138112 h 410974"/>
                  <a:gd name="connsiteX85" fmla="*/ 295275 w 438150"/>
                  <a:gd name="connsiteY85" fmla="*/ 128587 h 410974"/>
                  <a:gd name="connsiteX86" fmla="*/ 338137 w 438150"/>
                  <a:gd name="connsiteY86" fmla="*/ 114300 h 410974"/>
                  <a:gd name="connsiteX87" fmla="*/ 352425 w 438150"/>
                  <a:gd name="connsiteY87" fmla="*/ 109537 h 410974"/>
                  <a:gd name="connsiteX88" fmla="*/ 366712 w 438150"/>
                  <a:gd name="connsiteY88" fmla="*/ 104775 h 410974"/>
                  <a:gd name="connsiteX89" fmla="*/ 390525 w 438150"/>
                  <a:gd name="connsiteY89" fmla="*/ 95250 h 41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38150" h="410974">
                    <a:moveTo>
                      <a:pt x="390525" y="95250"/>
                    </a:moveTo>
                    <a:cubicBezTo>
                      <a:pt x="388937" y="85725"/>
                      <a:pt x="391300" y="74586"/>
                      <a:pt x="385762" y="66675"/>
                    </a:cubicBezTo>
                    <a:cubicBezTo>
                      <a:pt x="363759" y="35243"/>
                      <a:pt x="306927" y="44483"/>
                      <a:pt x="280987" y="42862"/>
                    </a:cubicBezTo>
                    <a:cubicBezTo>
                      <a:pt x="272341" y="41133"/>
                      <a:pt x="249216" y="39651"/>
                      <a:pt x="242887" y="28575"/>
                    </a:cubicBezTo>
                    <a:cubicBezTo>
                      <a:pt x="223956" y="-4555"/>
                      <a:pt x="253981" y="10047"/>
                      <a:pt x="223837" y="0"/>
                    </a:cubicBezTo>
                    <a:cubicBezTo>
                      <a:pt x="180975" y="1587"/>
                      <a:pt x="137739" y="-1099"/>
                      <a:pt x="95250" y="4762"/>
                    </a:cubicBezTo>
                    <a:cubicBezTo>
                      <a:pt x="89580" y="5544"/>
                      <a:pt x="86295" y="13354"/>
                      <a:pt x="85725" y="19050"/>
                    </a:cubicBezTo>
                    <a:cubicBezTo>
                      <a:pt x="84608" y="30219"/>
                      <a:pt x="87262" y="41635"/>
                      <a:pt x="90487" y="52387"/>
                    </a:cubicBezTo>
                    <a:cubicBezTo>
                      <a:pt x="92132" y="57870"/>
                      <a:pt x="96837" y="61912"/>
                      <a:pt x="100012" y="66675"/>
                    </a:cubicBezTo>
                    <a:cubicBezTo>
                      <a:pt x="98425" y="74612"/>
                      <a:pt x="99740" y="83752"/>
                      <a:pt x="95250" y="90487"/>
                    </a:cubicBezTo>
                    <a:cubicBezTo>
                      <a:pt x="92465" y="94664"/>
                      <a:pt x="85957" y="94750"/>
                      <a:pt x="80962" y="95250"/>
                    </a:cubicBezTo>
                    <a:cubicBezTo>
                      <a:pt x="54062" y="97940"/>
                      <a:pt x="26987" y="98425"/>
                      <a:pt x="0" y="100012"/>
                    </a:cubicBezTo>
                    <a:cubicBezTo>
                      <a:pt x="3603" y="110823"/>
                      <a:pt x="3970" y="121671"/>
                      <a:pt x="19050" y="123825"/>
                    </a:cubicBezTo>
                    <a:cubicBezTo>
                      <a:pt x="25530" y="124751"/>
                      <a:pt x="31750" y="120650"/>
                      <a:pt x="38100" y="119062"/>
                    </a:cubicBezTo>
                    <a:cubicBezTo>
                      <a:pt x="47625" y="120650"/>
                      <a:pt x="58038" y="119507"/>
                      <a:pt x="66675" y="123825"/>
                    </a:cubicBezTo>
                    <a:cubicBezTo>
                      <a:pt x="101474" y="141225"/>
                      <a:pt x="54665" y="133615"/>
                      <a:pt x="80962" y="152400"/>
                    </a:cubicBezTo>
                    <a:cubicBezTo>
                      <a:pt x="89132" y="158236"/>
                      <a:pt x="109537" y="161925"/>
                      <a:pt x="109537" y="161925"/>
                    </a:cubicBezTo>
                    <a:cubicBezTo>
                      <a:pt x="136433" y="152959"/>
                      <a:pt x="120743" y="161365"/>
                      <a:pt x="109537" y="152400"/>
                    </a:cubicBezTo>
                    <a:cubicBezTo>
                      <a:pt x="105067" y="148824"/>
                      <a:pt x="103187" y="142875"/>
                      <a:pt x="100012" y="138112"/>
                    </a:cubicBezTo>
                    <a:cubicBezTo>
                      <a:pt x="101600" y="133350"/>
                      <a:pt x="100690" y="126743"/>
                      <a:pt x="104775" y="123825"/>
                    </a:cubicBezTo>
                    <a:cubicBezTo>
                      <a:pt x="112945" y="117989"/>
                      <a:pt x="133350" y="114300"/>
                      <a:pt x="133350" y="114300"/>
                    </a:cubicBezTo>
                    <a:cubicBezTo>
                      <a:pt x="139700" y="115887"/>
                      <a:pt x="147474" y="114752"/>
                      <a:pt x="152400" y="119062"/>
                    </a:cubicBezTo>
                    <a:cubicBezTo>
                      <a:pt x="161015" y="126600"/>
                      <a:pt x="161925" y="141287"/>
                      <a:pt x="171450" y="147637"/>
                    </a:cubicBezTo>
                    <a:lnTo>
                      <a:pt x="185737" y="157162"/>
                    </a:lnTo>
                    <a:cubicBezTo>
                      <a:pt x="184150" y="163512"/>
                      <a:pt x="185945" y="171952"/>
                      <a:pt x="180975" y="176212"/>
                    </a:cubicBezTo>
                    <a:cubicBezTo>
                      <a:pt x="173352" y="182746"/>
                      <a:pt x="152400" y="185737"/>
                      <a:pt x="152400" y="185737"/>
                    </a:cubicBezTo>
                    <a:cubicBezTo>
                      <a:pt x="150812" y="190500"/>
                      <a:pt x="151814" y="197240"/>
                      <a:pt x="147637" y="200025"/>
                    </a:cubicBezTo>
                    <a:cubicBezTo>
                      <a:pt x="140902" y="204515"/>
                      <a:pt x="131789" y="203339"/>
                      <a:pt x="123825" y="204787"/>
                    </a:cubicBezTo>
                    <a:cubicBezTo>
                      <a:pt x="114324" y="206514"/>
                      <a:pt x="104775" y="207962"/>
                      <a:pt x="95250" y="209550"/>
                    </a:cubicBezTo>
                    <a:cubicBezTo>
                      <a:pt x="84524" y="241725"/>
                      <a:pt x="99399" y="206848"/>
                      <a:pt x="76200" y="233362"/>
                    </a:cubicBezTo>
                    <a:cubicBezTo>
                      <a:pt x="68662" y="241977"/>
                      <a:pt x="57150" y="261937"/>
                      <a:pt x="57150" y="261937"/>
                    </a:cubicBezTo>
                    <a:cubicBezTo>
                      <a:pt x="73360" y="267341"/>
                      <a:pt x="75797" y="270779"/>
                      <a:pt x="95250" y="261937"/>
                    </a:cubicBezTo>
                    <a:cubicBezTo>
                      <a:pt x="105672" y="257200"/>
                      <a:pt x="123825" y="242887"/>
                      <a:pt x="123825" y="242887"/>
                    </a:cubicBezTo>
                    <a:cubicBezTo>
                      <a:pt x="136525" y="244475"/>
                      <a:pt x="150813" y="241300"/>
                      <a:pt x="161925" y="247650"/>
                    </a:cubicBezTo>
                    <a:cubicBezTo>
                      <a:pt x="166284" y="250141"/>
                      <a:pt x="160298" y="258017"/>
                      <a:pt x="157162" y="261937"/>
                    </a:cubicBezTo>
                    <a:cubicBezTo>
                      <a:pt x="153586" y="266406"/>
                      <a:pt x="148397" y="269956"/>
                      <a:pt x="142875" y="271462"/>
                    </a:cubicBezTo>
                    <a:cubicBezTo>
                      <a:pt x="130527" y="274830"/>
                      <a:pt x="117475" y="274637"/>
                      <a:pt x="104775" y="276225"/>
                    </a:cubicBezTo>
                    <a:cubicBezTo>
                      <a:pt x="100012" y="279400"/>
                      <a:pt x="95718" y="283425"/>
                      <a:pt x="90487" y="285750"/>
                    </a:cubicBezTo>
                    <a:cubicBezTo>
                      <a:pt x="81312" y="289828"/>
                      <a:pt x="70266" y="289706"/>
                      <a:pt x="61912" y="295275"/>
                    </a:cubicBezTo>
                    <a:lnTo>
                      <a:pt x="47625" y="304800"/>
                    </a:lnTo>
                    <a:cubicBezTo>
                      <a:pt x="45619" y="307809"/>
                      <a:pt x="30872" y="327213"/>
                      <a:pt x="33337" y="333375"/>
                    </a:cubicBezTo>
                    <a:cubicBezTo>
                      <a:pt x="35463" y="338690"/>
                      <a:pt x="42862" y="339725"/>
                      <a:pt x="47625" y="342900"/>
                    </a:cubicBezTo>
                    <a:cubicBezTo>
                      <a:pt x="58737" y="341312"/>
                      <a:pt x="70540" y="342306"/>
                      <a:pt x="80962" y="338137"/>
                    </a:cubicBezTo>
                    <a:cubicBezTo>
                      <a:pt x="111790" y="325806"/>
                      <a:pt x="83438" y="326136"/>
                      <a:pt x="100012" y="309562"/>
                    </a:cubicBezTo>
                    <a:cubicBezTo>
                      <a:pt x="103562" y="306012"/>
                      <a:pt x="109537" y="306387"/>
                      <a:pt x="114300" y="304800"/>
                    </a:cubicBezTo>
                    <a:cubicBezTo>
                      <a:pt x="117475" y="300037"/>
                      <a:pt x="118193" y="291536"/>
                      <a:pt x="123825" y="290512"/>
                    </a:cubicBezTo>
                    <a:cubicBezTo>
                      <a:pt x="167270" y="282613"/>
                      <a:pt x="163679" y="286253"/>
                      <a:pt x="171450" y="309562"/>
                    </a:cubicBezTo>
                    <a:cubicBezTo>
                      <a:pt x="168275" y="320675"/>
                      <a:pt x="165246" y="331830"/>
                      <a:pt x="161925" y="342900"/>
                    </a:cubicBezTo>
                    <a:cubicBezTo>
                      <a:pt x="160482" y="347708"/>
                      <a:pt x="161880" y="355471"/>
                      <a:pt x="157162" y="357187"/>
                    </a:cubicBezTo>
                    <a:cubicBezTo>
                      <a:pt x="142168" y="362639"/>
                      <a:pt x="125412" y="360362"/>
                      <a:pt x="109537" y="361950"/>
                    </a:cubicBezTo>
                    <a:cubicBezTo>
                      <a:pt x="104775" y="363537"/>
                      <a:pt x="99170" y="363576"/>
                      <a:pt x="95250" y="366712"/>
                    </a:cubicBezTo>
                    <a:cubicBezTo>
                      <a:pt x="90780" y="370288"/>
                      <a:pt x="90579" y="377966"/>
                      <a:pt x="85725" y="381000"/>
                    </a:cubicBezTo>
                    <a:cubicBezTo>
                      <a:pt x="77211" y="386321"/>
                      <a:pt x="57150" y="390525"/>
                      <a:pt x="57150" y="390525"/>
                    </a:cubicBezTo>
                    <a:cubicBezTo>
                      <a:pt x="58737" y="396875"/>
                      <a:pt x="55512" y="408204"/>
                      <a:pt x="61912" y="409575"/>
                    </a:cubicBezTo>
                    <a:cubicBezTo>
                      <a:pt x="82151" y="413912"/>
                      <a:pt x="103240" y="406979"/>
                      <a:pt x="123825" y="404812"/>
                    </a:cubicBezTo>
                    <a:cubicBezTo>
                      <a:pt x="144001" y="402688"/>
                      <a:pt x="153101" y="399875"/>
                      <a:pt x="171450" y="395287"/>
                    </a:cubicBezTo>
                    <a:cubicBezTo>
                      <a:pt x="173037" y="388937"/>
                      <a:pt x="172581" y="381683"/>
                      <a:pt x="176212" y="376237"/>
                    </a:cubicBezTo>
                    <a:cubicBezTo>
                      <a:pt x="179387" y="371474"/>
                      <a:pt x="184783" y="366998"/>
                      <a:pt x="190500" y="366712"/>
                    </a:cubicBezTo>
                    <a:lnTo>
                      <a:pt x="271462" y="371475"/>
                    </a:lnTo>
                    <a:cubicBezTo>
                      <a:pt x="276225" y="374650"/>
                      <a:pt x="280041" y="380592"/>
                      <a:pt x="285750" y="381000"/>
                    </a:cubicBezTo>
                    <a:cubicBezTo>
                      <a:pt x="303240" y="382249"/>
                      <a:pt x="321378" y="381394"/>
                      <a:pt x="338137" y="376237"/>
                    </a:cubicBezTo>
                    <a:cubicBezTo>
                      <a:pt x="343608" y="374554"/>
                      <a:pt x="343998" y="366347"/>
                      <a:pt x="347662" y="361950"/>
                    </a:cubicBezTo>
                    <a:cubicBezTo>
                      <a:pt x="352098" y="356627"/>
                      <a:pt x="368157" y="340340"/>
                      <a:pt x="376237" y="338137"/>
                    </a:cubicBezTo>
                    <a:cubicBezTo>
                      <a:pt x="388585" y="334769"/>
                      <a:pt x="401637" y="334962"/>
                      <a:pt x="414337" y="333375"/>
                    </a:cubicBezTo>
                    <a:cubicBezTo>
                      <a:pt x="429432" y="310732"/>
                      <a:pt x="422051" y="324519"/>
                      <a:pt x="433387" y="290512"/>
                    </a:cubicBezTo>
                    <a:lnTo>
                      <a:pt x="438150" y="276225"/>
                    </a:lnTo>
                    <a:cubicBezTo>
                      <a:pt x="433387" y="274637"/>
                      <a:pt x="428814" y="270637"/>
                      <a:pt x="423862" y="271462"/>
                    </a:cubicBezTo>
                    <a:cubicBezTo>
                      <a:pt x="408657" y="273996"/>
                      <a:pt x="408527" y="284132"/>
                      <a:pt x="404812" y="295275"/>
                    </a:cubicBezTo>
                    <a:cubicBezTo>
                      <a:pt x="393706" y="294265"/>
                      <a:pt x="341691" y="285081"/>
                      <a:pt x="323850" y="295275"/>
                    </a:cubicBezTo>
                    <a:cubicBezTo>
                      <a:pt x="319491" y="297766"/>
                      <a:pt x="322637" y="306012"/>
                      <a:pt x="319087" y="309562"/>
                    </a:cubicBezTo>
                    <a:cubicBezTo>
                      <a:pt x="310992" y="317657"/>
                      <a:pt x="301372" y="324992"/>
                      <a:pt x="290512" y="328612"/>
                    </a:cubicBezTo>
                    <a:lnTo>
                      <a:pt x="261937" y="338137"/>
                    </a:lnTo>
                    <a:cubicBezTo>
                      <a:pt x="256319" y="341882"/>
                      <a:pt x="241812" y="353364"/>
                      <a:pt x="233362" y="352425"/>
                    </a:cubicBezTo>
                    <a:cubicBezTo>
                      <a:pt x="223383" y="351316"/>
                      <a:pt x="204787" y="342900"/>
                      <a:pt x="204787" y="342900"/>
                    </a:cubicBezTo>
                    <a:cubicBezTo>
                      <a:pt x="200025" y="339725"/>
                      <a:pt x="194076" y="337844"/>
                      <a:pt x="190500" y="333375"/>
                    </a:cubicBezTo>
                    <a:cubicBezTo>
                      <a:pt x="180066" y="320332"/>
                      <a:pt x="188405" y="281463"/>
                      <a:pt x="190500" y="276225"/>
                    </a:cubicBezTo>
                    <a:cubicBezTo>
                      <a:pt x="192364" y="271564"/>
                      <a:pt x="200025" y="273050"/>
                      <a:pt x="204787" y="271462"/>
                    </a:cubicBezTo>
                    <a:cubicBezTo>
                      <a:pt x="207962" y="266700"/>
                      <a:pt x="213371" y="262821"/>
                      <a:pt x="214312" y="257175"/>
                    </a:cubicBezTo>
                    <a:cubicBezTo>
                      <a:pt x="215137" y="252223"/>
                      <a:pt x="211795" y="247377"/>
                      <a:pt x="209550" y="242887"/>
                    </a:cubicBezTo>
                    <a:cubicBezTo>
                      <a:pt x="201613" y="227013"/>
                      <a:pt x="200024" y="228599"/>
                      <a:pt x="185737" y="219075"/>
                    </a:cubicBezTo>
                    <a:cubicBezTo>
                      <a:pt x="180921" y="211851"/>
                      <a:pt x="171450" y="200359"/>
                      <a:pt x="171450" y="190500"/>
                    </a:cubicBezTo>
                    <a:cubicBezTo>
                      <a:pt x="171450" y="185480"/>
                      <a:pt x="172662" y="179762"/>
                      <a:pt x="176212" y="176212"/>
                    </a:cubicBezTo>
                    <a:cubicBezTo>
                      <a:pt x="179762" y="172662"/>
                      <a:pt x="185737" y="173037"/>
                      <a:pt x="190500" y="171450"/>
                    </a:cubicBezTo>
                    <a:cubicBezTo>
                      <a:pt x="212793" y="138009"/>
                      <a:pt x="185006" y="171659"/>
                      <a:pt x="252412" y="152400"/>
                    </a:cubicBezTo>
                    <a:cubicBezTo>
                      <a:pt x="258888" y="150550"/>
                      <a:pt x="260812" y="141383"/>
                      <a:pt x="266700" y="138112"/>
                    </a:cubicBezTo>
                    <a:cubicBezTo>
                      <a:pt x="275477" y="133236"/>
                      <a:pt x="285750" y="131762"/>
                      <a:pt x="295275" y="128587"/>
                    </a:cubicBezTo>
                    <a:lnTo>
                      <a:pt x="338137" y="114300"/>
                    </a:lnTo>
                    <a:lnTo>
                      <a:pt x="352425" y="109537"/>
                    </a:lnTo>
                    <a:cubicBezTo>
                      <a:pt x="357187" y="107950"/>
                      <a:pt x="363162" y="108325"/>
                      <a:pt x="366712" y="104775"/>
                    </a:cubicBezTo>
                    <a:lnTo>
                      <a:pt x="390525" y="95250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88175" y="2405829"/>
            <a:ext cx="8366886" cy="3751131"/>
            <a:chOff x="588175" y="2405829"/>
            <a:chExt cx="8366886" cy="3751131"/>
          </a:xfrm>
        </p:grpSpPr>
        <p:pic>
          <p:nvPicPr>
            <p:cNvPr id="66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377" y="4062388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455" y="3141028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579714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466" y="2405829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815" y="4145607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323" y="4103209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184" y="4431459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077" y="3936242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775" y="5074226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20" y="4314744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75" y="5210414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70" y="5224318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747" y="4263052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583" y="4500563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291" y="4655715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70" y="5451529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982" y="5193187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755" y="5347095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77" y="5921251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686" y="5929750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229" y="5026820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480" y="4470580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394" y="4629845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478" y="4861372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578" y="4007950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71" y="5362504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158" y="5141814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942" y="4901994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478" y="3214420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012" y="5852928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195" y="3859091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348" y="3091252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002" y="4055525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705" y="3850408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104" y="5481618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4" descr="https://pixabay.com/static/uploads/photo/2012/04/13/11/09/icon-3188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322" y="5140425"/>
              <a:ext cx="164770" cy="227210"/>
            </a:xfrm>
            <a:prstGeom prst="rect">
              <a:avLst/>
            </a:prstGeom>
            <a:noFill/>
            <a:effectLst>
              <a:outerShdw blurRad="63500" dist="63500" dir="1800000" sx="103000" sy="103000" algn="ctr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Recommendations: Access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78" name="Picture 2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3328"/>
              </p:ext>
            </p:extLst>
          </p:nvPr>
        </p:nvGraphicFramePr>
        <p:xfrm>
          <a:off x="4776760" y="971090"/>
          <a:ext cx="1974560" cy="17119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8723"/>
                <a:gridCol w="1665837"/>
              </a:tblGrid>
              <a:tr h="1441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State </a:t>
                      </a:r>
                      <a:r>
                        <a:rPr lang="en-US" sz="1050" b="1" dirty="0" smtClean="0">
                          <a:effectLst/>
                        </a:rPr>
                        <a:t>Routes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>
                    <a:solidFill>
                      <a:schemeClr val="accent6"/>
                    </a:solidFill>
                  </a:tcPr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146 </a:t>
                      </a:r>
                      <a:r>
                        <a:rPr lang="en-US" sz="1050" dirty="0">
                          <a:effectLst/>
                        </a:rPr>
                        <a:t>@ Jarvis Creek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142 </a:t>
                      </a:r>
                      <a:r>
                        <a:rPr lang="en-US" sz="1050" dirty="0">
                          <a:effectLst/>
                        </a:rPr>
                        <a:t>@ Short </a:t>
                      </a:r>
                      <a:r>
                        <a:rPr lang="en-US" sz="1050" dirty="0" smtClean="0">
                          <a:effectLst/>
                        </a:rPr>
                        <a:t>Beach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146 </a:t>
                      </a:r>
                      <a:r>
                        <a:rPr lang="en-US" sz="1050" dirty="0">
                          <a:effectLst/>
                        </a:rPr>
                        <a:t>@ Sybil </a:t>
                      </a:r>
                      <a:r>
                        <a:rPr lang="en-US" sz="1050" dirty="0" smtClean="0">
                          <a:effectLst/>
                        </a:rPr>
                        <a:t>Creek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146 </a:t>
                      </a:r>
                      <a:r>
                        <a:rPr lang="en-US" sz="1050" dirty="0">
                          <a:effectLst/>
                        </a:rPr>
                        <a:t>@ Branford River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146 </a:t>
                      </a:r>
                      <a:r>
                        <a:rPr lang="en-US" sz="1050" dirty="0">
                          <a:effectLst/>
                        </a:rPr>
                        <a:t>@ </a:t>
                      </a:r>
                      <a:r>
                        <a:rPr lang="en-US" sz="1050" dirty="0" err="1">
                          <a:effectLst/>
                        </a:rPr>
                        <a:t>Limewood</a:t>
                      </a:r>
                      <a:r>
                        <a:rPr lang="en-US" sz="1050" dirty="0">
                          <a:effectLst/>
                        </a:rPr>
                        <a:t> Beach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 </a:t>
                      </a:r>
                      <a:r>
                        <a:rPr lang="en-US" sz="1050" dirty="0">
                          <a:effectLst/>
                        </a:rPr>
                        <a:t>@ Branford </a:t>
                      </a:r>
                      <a:r>
                        <a:rPr lang="en-US" sz="1050" dirty="0" smtClean="0">
                          <a:effectLst/>
                        </a:rPr>
                        <a:t>River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146 </a:t>
                      </a:r>
                      <a:r>
                        <a:rPr lang="en-US" sz="1050" dirty="0">
                          <a:effectLst/>
                        </a:rPr>
                        <a:t>@ Stony Creek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142 </a:t>
                      </a:r>
                      <a:r>
                        <a:rPr lang="en-US" sz="1050" dirty="0">
                          <a:effectLst/>
                        </a:rPr>
                        <a:t>@ Beckett Beach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441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142 </a:t>
                      </a:r>
                      <a:r>
                        <a:rPr lang="en-US" sz="1050" dirty="0">
                          <a:effectLst/>
                        </a:rPr>
                        <a:t>@ </a:t>
                      </a:r>
                      <a:r>
                        <a:rPr lang="en-US" sz="1050" dirty="0" err="1">
                          <a:effectLst/>
                        </a:rPr>
                        <a:t>Stannard</a:t>
                      </a:r>
                      <a:r>
                        <a:rPr lang="en-US" sz="1050" dirty="0">
                          <a:effectLst/>
                        </a:rPr>
                        <a:t> Avenue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56633"/>
              </p:ext>
            </p:extLst>
          </p:nvPr>
        </p:nvGraphicFramePr>
        <p:xfrm>
          <a:off x="203455" y="927951"/>
          <a:ext cx="1861710" cy="342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93"/>
                <a:gridCol w="1595317"/>
              </a:tblGrid>
              <a:tr h="1132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Town </a:t>
                      </a:r>
                      <a:r>
                        <a:rPr lang="en-US" sz="1050" dirty="0" smtClean="0">
                          <a:effectLst/>
                        </a:rPr>
                        <a:t>Roads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 anchor="ctr">
                    <a:solidFill>
                      <a:schemeClr val="accent6"/>
                    </a:solidFill>
                  </a:tcPr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Linden </a:t>
                      </a:r>
                      <a:r>
                        <a:rPr lang="en-US" sz="1050" dirty="0" smtClean="0">
                          <a:effectLst/>
                        </a:rPr>
                        <a:t>Ave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Indian Neck </a:t>
                      </a:r>
                      <a:r>
                        <a:rPr lang="en-US" sz="1050" dirty="0" smtClean="0">
                          <a:effectLst/>
                        </a:rPr>
                        <a:t>Ave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Waverly Park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Pine Orchard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Clark </a:t>
                      </a:r>
                      <a:r>
                        <a:rPr lang="en-US" sz="1050" dirty="0" smtClean="0">
                          <a:effectLst/>
                        </a:rPr>
                        <a:t>Ave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Thimble Island </a:t>
                      </a:r>
                      <a:r>
                        <a:rPr lang="en-US" sz="1050" dirty="0" smtClean="0">
                          <a:effectLst/>
                        </a:rPr>
                        <a:t>Rd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Harbor </a:t>
                      </a:r>
                      <a:r>
                        <a:rPr lang="en-US" sz="1050" dirty="0" smtClean="0">
                          <a:effectLst/>
                        </a:rPr>
                        <a:t>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Woodvale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Johnsons Point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Killams</a:t>
                      </a:r>
                      <a:r>
                        <a:rPr lang="en-US" sz="1050" dirty="0">
                          <a:effectLst/>
                        </a:rPr>
                        <a:t> Point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Spring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Maple </a:t>
                      </a:r>
                      <a:r>
                        <a:rPr lang="en-US" sz="1050" dirty="0" smtClean="0">
                          <a:effectLst/>
                        </a:rPr>
                        <a:t>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Main </a:t>
                      </a:r>
                      <a:r>
                        <a:rPr lang="en-US" sz="1050" dirty="0" smtClean="0">
                          <a:effectLst/>
                        </a:rPr>
                        <a:t>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Ark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Pleasant Point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Pawson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17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Totoket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18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Grove </a:t>
                      </a:r>
                      <a:r>
                        <a:rPr lang="en-US" sz="1050" dirty="0" smtClean="0">
                          <a:effectLst/>
                        </a:rPr>
                        <a:t>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  <a:tr h="1132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19</a:t>
                      </a:r>
                      <a:endParaRPr lang="en-US" sz="1000" dirty="0"/>
                    </a:p>
                  </a:txBody>
                  <a:tcPr marL="67794" marR="677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Stannard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Ave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4" marR="67794" marT="0" marB="0"/>
                </a:tc>
              </a:tr>
            </a:tbl>
          </a:graphicData>
        </a:graphic>
      </p:graphicFrame>
      <p:graphicFrame>
        <p:nvGraphicFramePr>
          <p:cNvPr id="83" name="Diagram 82"/>
          <p:cNvGraphicFramePr/>
          <p:nvPr>
            <p:extLst>
              <p:ext uri="{D42A27DB-BD31-4B8C-83A1-F6EECF244321}">
                <p14:modId xmlns:p14="http://schemas.microsoft.com/office/powerpoint/2010/main" val="2595051872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42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Recommendations: Regional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78"/>
          <p:cNvSpPr/>
          <p:nvPr/>
        </p:nvSpPr>
        <p:spPr>
          <a:xfrm>
            <a:off x="762000" y="5406781"/>
            <a:ext cx="369888" cy="2134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138631" y="5259971"/>
            <a:ext cx="369888" cy="21348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71600" y="5335522"/>
            <a:ext cx="304800" cy="684278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620753" y="6019799"/>
            <a:ext cx="304800" cy="349439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888317" y="5036894"/>
            <a:ext cx="286389" cy="98290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124200" y="3611977"/>
            <a:ext cx="378919" cy="396046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19686005">
            <a:off x="3411901" y="2694524"/>
            <a:ext cx="1099689" cy="480322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902021" y="3117006"/>
            <a:ext cx="538363" cy="6243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732892" y="3842825"/>
            <a:ext cx="571037" cy="1024366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20186624">
            <a:off x="3568174" y="4762756"/>
            <a:ext cx="1229116" cy="441715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600485" y="5145273"/>
            <a:ext cx="1462538" cy="1111218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745294" y="4762473"/>
            <a:ext cx="640388" cy="378332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091971" y="5217283"/>
            <a:ext cx="571037" cy="27884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516615" y="4093833"/>
            <a:ext cx="893679" cy="9261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598368" y="4168380"/>
            <a:ext cx="964347" cy="1289614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609692" y="4052449"/>
            <a:ext cx="772307" cy="135433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0872"/>
              </p:ext>
            </p:extLst>
          </p:nvPr>
        </p:nvGraphicFramePr>
        <p:xfrm>
          <a:off x="6574548" y="3238380"/>
          <a:ext cx="2329739" cy="51358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8407"/>
                <a:gridCol w="2071332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Stony Creek Neighborhood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SC1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Fortify </a:t>
                      </a:r>
                      <a:r>
                        <a:rPr lang="en-US" sz="1050" dirty="0" smtClean="0">
                          <a:effectLst/>
                        </a:rPr>
                        <a:t>Trolley </a:t>
                      </a:r>
                      <a:r>
                        <a:rPr lang="en-US" sz="1050" dirty="0">
                          <a:effectLst/>
                        </a:rPr>
                        <a:t>Trail Bridge </a:t>
                      </a:r>
                      <a:r>
                        <a:rPr lang="en-US" sz="1050" dirty="0" smtClean="0">
                          <a:effectLst/>
                        </a:rPr>
                        <a:t>abutments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SC2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Develop </a:t>
                      </a:r>
                      <a:r>
                        <a:rPr lang="en-US" sz="1050" dirty="0" smtClean="0">
                          <a:effectLst/>
                        </a:rPr>
                        <a:t>evacuation plan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39074"/>
              </p:ext>
            </p:extLst>
          </p:nvPr>
        </p:nvGraphicFramePr>
        <p:xfrm>
          <a:off x="446088" y="977423"/>
          <a:ext cx="1937627" cy="68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82"/>
                <a:gridCol w="1663345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Beckett Avenue Beach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BB1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Retrofit drainage </a:t>
                      </a:r>
                      <a:r>
                        <a:rPr lang="en-US" sz="1050" dirty="0" smtClean="0">
                          <a:effectLst/>
                        </a:rPr>
                        <a:t>systems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BB2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Beach nourishment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BB3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Encourage </a:t>
                      </a:r>
                      <a:r>
                        <a:rPr lang="en-US" sz="1050" dirty="0" smtClean="0">
                          <a:effectLst/>
                        </a:rPr>
                        <a:t>property</a:t>
                      </a:r>
                      <a:r>
                        <a:rPr lang="en-US" sz="1050" baseline="0" dirty="0" smtClean="0">
                          <a:effectLst/>
                        </a:rPr>
                        <a:t> elevation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05736"/>
              </p:ext>
            </p:extLst>
          </p:nvPr>
        </p:nvGraphicFramePr>
        <p:xfrm>
          <a:off x="7518661" y="2407541"/>
          <a:ext cx="1364162" cy="6847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9357"/>
                <a:gridCol w="1124805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Jarvis Creek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JC1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Assist/support resolution of </a:t>
                      </a:r>
                      <a:r>
                        <a:rPr lang="en-US" sz="1050" dirty="0" smtClean="0">
                          <a:effectLst/>
                        </a:rPr>
                        <a:t>tide gate problems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08478"/>
              </p:ext>
            </p:extLst>
          </p:nvPr>
        </p:nvGraphicFramePr>
        <p:xfrm>
          <a:off x="329406" y="1934319"/>
          <a:ext cx="2170990" cy="3423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3170"/>
                <a:gridCol w="1907820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Short Beach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SB1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Upgrade </a:t>
                      </a:r>
                      <a:r>
                        <a:rPr lang="en-US" sz="1050" dirty="0" smtClean="0">
                          <a:effectLst/>
                        </a:rPr>
                        <a:t>drainage system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827"/>
              </p:ext>
            </p:extLst>
          </p:nvPr>
        </p:nvGraphicFramePr>
        <p:xfrm>
          <a:off x="287487" y="2509557"/>
          <a:ext cx="2254829" cy="8559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9520"/>
                <a:gridCol w="1985309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Killams</a:t>
                      </a:r>
                      <a:r>
                        <a:rPr lang="en-US" sz="1050" dirty="0">
                          <a:effectLst/>
                        </a:rPr>
                        <a:t> Point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KP2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Construct </a:t>
                      </a:r>
                      <a:r>
                        <a:rPr lang="en-US" sz="1050" dirty="0" smtClean="0">
                          <a:effectLst/>
                        </a:rPr>
                        <a:t>alternative</a:t>
                      </a:r>
                      <a:r>
                        <a:rPr lang="en-US" sz="1050" baseline="0" dirty="0" smtClean="0">
                          <a:effectLst/>
                        </a:rPr>
                        <a:t> egress </a:t>
                      </a:r>
                      <a:r>
                        <a:rPr lang="en-US" sz="1050" dirty="0" smtClean="0">
                          <a:effectLst/>
                        </a:rPr>
                        <a:t>to Turtle </a:t>
                      </a:r>
                      <a:r>
                        <a:rPr lang="en-US" sz="1050" dirty="0">
                          <a:effectLst/>
                        </a:rPr>
                        <a:t>Bay </a:t>
                      </a:r>
                      <a:r>
                        <a:rPr lang="en-US" sz="1050" dirty="0" smtClean="0">
                          <a:effectLst/>
                        </a:rPr>
                        <a:t>Drive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11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KP3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Killams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Point Conference Center </a:t>
                      </a:r>
                      <a:r>
                        <a:rPr lang="en-US" sz="1050" dirty="0" smtClean="0">
                          <a:effectLst/>
                        </a:rPr>
                        <a:t>emergency and evacuation plans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69608"/>
              </p:ext>
            </p:extLst>
          </p:nvPr>
        </p:nvGraphicFramePr>
        <p:xfrm>
          <a:off x="506413" y="3611977"/>
          <a:ext cx="1816976" cy="34239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0944"/>
                <a:gridCol w="1576032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Johnsons Point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JP2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Upgrade </a:t>
                      </a:r>
                      <a:r>
                        <a:rPr lang="en-US" sz="1050">
                          <a:effectLst/>
                        </a:rPr>
                        <a:t>Spring </a:t>
                      </a:r>
                      <a:r>
                        <a:rPr lang="en-US" sz="1050" smtClean="0">
                          <a:effectLst/>
                        </a:rPr>
                        <a:t>Road </a:t>
                      </a:r>
                      <a:r>
                        <a:rPr lang="en-US" sz="1050" dirty="0" smtClean="0">
                          <a:effectLst/>
                        </a:rPr>
                        <a:t>bridge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7090"/>
              </p:ext>
            </p:extLst>
          </p:nvPr>
        </p:nvGraphicFramePr>
        <p:xfrm>
          <a:off x="152400" y="4212887"/>
          <a:ext cx="2525002" cy="6847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3807"/>
                <a:gridCol w="2241195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Double Beach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DB1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Stabilize </a:t>
                      </a:r>
                      <a:r>
                        <a:rPr lang="en-US" sz="1050" dirty="0" err="1">
                          <a:effectLst/>
                        </a:rPr>
                        <a:t>Lanphier</a:t>
                      </a:r>
                      <a:r>
                        <a:rPr lang="en-US" sz="1050" dirty="0">
                          <a:effectLst/>
                        </a:rPr>
                        <a:t> Cove </a:t>
                      </a:r>
                      <a:r>
                        <a:rPr lang="en-US" sz="1050" dirty="0" smtClean="0">
                          <a:effectLst/>
                        </a:rPr>
                        <a:t>bank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DB2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Pursue acquisition of </a:t>
                      </a:r>
                      <a:r>
                        <a:rPr lang="en-US" sz="1050" dirty="0" smtClean="0">
                          <a:effectLst/>
                        </a:rPr>
                        <a:t>VE zone properties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11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DB3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Reroute </a:t>
                      </a:r>
                      <a:r>
                        <a:rPr lang="en-US" sz="1050" dirty="0">
                          <a:effectLst/>
                        </a:rPr>
                        <a:t>sewer infrastructure over </a:t>
                      </a:r>
                      <a:r>
                        <a:rPr lang="en-US" sz="1050" dirty="0" smtClean="0">
                          <a:effectLst/>
                        </a:rPr>
                        <a:t>time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33996"/>
              </p:ext>
            </p:extLst>
          </p:nvPr>
        </p:nvGraphicFramePr>
        <p:xfrm>
          <a:off x="3215043" y="1019815"/>
          <a:ext cx="2234489" cy="102717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4444"/>
                <a:gridCol w="1930045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Meadow Street/Hammer Field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MS1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Automatic </a:t>
                      </a:r>
                      <a:r>
                        <a:rPr lang="en-US" sz="1050" dirty="0">
                          <a:effectLst/>
                        </a:rPr>
                        <a:t>flood gate at </a:t>
                      </a:r>
                      <a:r>
                        <a:rPr lang="en-US" sz="1050" dirty="0" smtClean="0">
                          <a:effectLst/>
                        </a:rPr>
                        <a:t>underpass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MS2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Upgrade drainage </a:t>
                      </a:r>
                      <a:r>
                        <a:rPr lang="en-US" sz="1050" dirty="0" smtClean="0">
                          <a:effectLst/>
                        </a:rPr>
                        <a:t>system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MS3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smtClean="0">
                          <a:effectLst/>
                        </a:rPr>
                        <a:t>Elevate railroad </a:t>
                      </a:r>
                      <a:r>
                        <a:rPr lang="en-US" sz="1050" dirty="0">
                          <a:effectLst/>
                        </a:rPr>
                        <a:t>berm over </a:t>
                      </a:r>
                      <a:r>
                        <a:rPr lang="en-US" sz="1050" dirty="0" smtClean="0">
                          <a:effectLst/>
                        </a:rPr>
                        <a:t>time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 dirty="0">
                          <a:effectLst/>
                        </a:rPr>
                        <a:t>MS4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Ensure </a:t>
                      </a:r>
                      <a:r>
                        <a:rPr lang="en-US" sz="1050" dirty="0">
                          <a:effectLst/>
                        </a:rPr>
                        <a:t>substation </a:t>
                      </a:r>
                      <a:r>
                        <a:rPr lang="en-US" sz="1050" dirty="0" smtClean="0">
                          <a:effectLst/>
                        </a:rPr>
                        <a:t>protection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MS5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Consider </a:t>
                      </a:r>
                      <a:r>
                        <a:rPr lang="en-US" sz="1050" dirty="0" smtClean="0">
                          <a:effectLst/>
                        </a:rPr>
                        <a:t>emergency </a:t>
                      </a:r>
                      <a:r>
                        <a:rPr lang="en-US" sz="1050" dirty="0">
                          <a:effectLst/>
                        </a:rPr>
                        <a:t>shelter </a:t>
                      </a:r>
                      <a:r>
                        <a:rPr lang="en-US" sz="1050" dirty="0" smtClean="0">
                          <a:effectLst/>
                        </a:rPr>
                        <a:t>status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8651"/>
              </p:ext>
            </p:extLst>
          </p:nvPr>
        </p:nvGraphicFramePr>
        <p:xfrm>
          <a:off x="5995110" y="1160290"/>
          <a:ext cx="2386890" cy="3423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5870"/>
                <a:gridCol w="2111020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Downtown Area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DT1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Upgrade </a:t>
                      </a:r>
                      <a:r>
                        <a:rPr lang="en-US" sz="1050" dirty="0" smtClean="0">
                          <a:effectLst/>
                        </a:rPr>
                        <a:t>Village Green Court drainage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21302"/>
              </p:ext>
            </p:extLst>
          </p:nvPr>
        </p:nvGraphicFramePr>
        <p:xfrm>
          <a:off x="6047497" y="1603335"/>
          <a:ext cx="2856789" cy="68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300"/>
                <a:gridCol w="2505489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Blackstone Acres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BA1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Floodwalls to </a:t>
                      </a:r>
                      <a:r>
                        <a:rPr lang="en-US" sz="1050" dirty="0">
                          <a:effectLst/>
                        </a:rPr>
                        <a:t>protect from </a:t>
                      </a:r>
                      <a:r>
                        <a:rPr lang="en-US" sz="1050" dirty="0" smtClean="0">
                          <a:effectLst/>
                        </a:rPr>
                        <a:t> future high tides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148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 dirty="0">
                          <a:effectLst/>
                        </a:rPr>
                        <a:t>BA3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Stormwater</a:t>
                      </a:r>
                      <a:r>
                        <a:rPr lang="en-US" sz="1050" dirty="0" smtClean="0">
                          <a:effectLst/>
                        </a:rPr>
                        <a:t> pumping-station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148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BA4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Levee to </a:t>
                      </a:r>
                      <a:r>
                        <a:rPr lang="en-US" sz="1050" dirty="0">
                          <a:effectLst/>
                        </a:rPr>
                        <a:t>protect from storm </a:t>
                      </a:r>
                      <a:r>
                        <a:rPr lang="en-US" sz="1050" dirty="0" smtClean="0">
                          <a:effectLst/>
                        </a:rPr>
                        <a:t>surge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31995"/>
              </p:ext>
            </p:extLst>
          </p:nvPr>
        </p:nvGraphicFramePr>
        <p:xfrm>
          <a:off x="5525779" y="2578737"/>
          <a:ext cx="1866189" cy="3423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7294"/>
                <a:gridCol w="1618895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Indian Neck Avenue Area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 dirty="0">
                          <a:effectLst/>
                        </a:rPr>
                        <a:t>IN1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Abandon </a:t>
                      </a:r>
                      <a:r>
                        <a:rPr lang="en-US" sz="1050" smtClean="0">
                          <a:effectLst/>
                        </a:rPr>
                        <a:t>Tabor Road </a:t>
                      </a:r>
                      <a:r>
                        <a:rPr lang="en-US" sz="1050" dirty="0" smtClean="0">
                          <a:effectLst/>
                        </a:rPr>
                        <a:t>section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33512"/>
              </p:ext>
            </p:extLst>
          </p:nvPr>
        </p:nvGraphicFramePr>
        <p:xfrm>
          <a:off x="3253391" y="2156813"/>
          <a:ext cx="2124952" cy="6847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8407"/>
                <a:gridCol w="1866545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Sybil Creek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SC1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Install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/ improve </a:t>
                      </a:r>
                      <a:r>
                        <a:rPr lang="en-US" sz="1050" dirty="0" err="1" smtClean="0">
                          <a:effectLst/>
                        </a:rPr>
                        <a:t>tidegate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 dirty="0">
                          <a:effectLst/>
                        </a:rPr>
                        <a:t>SC3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Home </a:t>
                      </a:r>
                      <a:r>
                        <a:rPr lang="en-US" sz="1050" dirty="0">
                          <a:effectLst/>
                        </a:rPr>
                        <a:t>elevation on </a:t>
                      </a:r>
                      <a:r>
                        <a:rPr lang="en-US" sz="1050">
                          <a:effectLst/>
                        </a:rPr>
                        <a:t>Waverly </a:t>
                      </a:r>
                      <a:r>
                        <a:rPr lang="en-US" sz="1050" smtClean="0">
                          <a:effectLst/>
                        </a:rPr>
                        <a:t>Road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SC4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Pursue property </a:t>
                      </a:r>
                      <a:r>
                        <a:rPr lang="en-US" sz="1050" dirty="0" smtClean="0">
                          <a:effectLst/>
                        </a:rPr>
                        <a:t>acquisitions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8640"/>
              </p:ext>
            </p:extLst>
          </p:nvPr>
        </p:nvGraphicFramePr>
        <p:xfrm>
          <a:off x="4025591" y="5847551"/>
          <a:ext cx="3366377" cy="855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7932"/>
                <a:gridCol w="3098445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Pawson Park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 dirty="0">
                          <a:effectLst/>
                        </a:rPr>
                        <a:t>PP1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Linden </a:t>
                      </a:r>
                      <a:r>
                        <a:rPr lang="en-US" sz="1050" dirty="0">
                          <a:effectLst/>
                        </a:rPr>
                        <a:t>Avenue Bank </a:t>
                      </a:r>
                      <a:r>
                        <a:rPr lang="en-US" sz="1050" dirty="0" smtClean="0">
                          <a:effectLst/>
                        </a:rPr>
                        <a:t>Stabilization </a:t>
                      </a:r>
                      <a:r>
                        <a:rPr lang="en-US" sz="1050" dirty="0">
                          <a:effectLst/>
                        </a:rPr>
                        <a:t>near Bayberry Lane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PP2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Linden </a:t>
                      </a:r>
                      <a:r>
                        <a:rPr lang="en-US" sz="1050" dirty="0">
                          <a:effectLst/>
                        </a:rPr>
                        <a:t>Avenue Bank Stabilization near Old </a:t>
                      </a:r>
                      <a:r>
                        <a:rPr lang="en-US" sz="1050">
                          <a:effectLst/>
                        </a:rPr>
                        <a:t>Pawson </a:t>
                      </a:r>
                      <a:r>
                        <a:rPr lang="en-US" sz="1050" smtClean="0">
                          <a:effectLst/>
                        </a:rPr>
                        <a:t>Road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PP3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Upgrade Linden Avenue drainage </a:t>
                      </a:r>
                      <a:r>
                        <a:rPr lang="en-US" sz="1050" dirty="0" smtClean="0">
                          <a:effectLst/>
                        </a:rPr>
                        <a:t>systems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PP3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Develop </a:t>
                      </a:r>
                      <a:r>
                        <a:rPr lang="en-US" sz="1050" dirty="0" smtClean="0">
                          <a:effectLst/>
                        </a:rPr>
                        <a:t>evacuation plan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35327"/>
              </p:ext>
            </p:extLst>
          </p:nvPr>
        </p:nvGraphicFramePr>
        <p:xfrm>
          <a:off x="4478498" y="3741344"/>
          <a:ext cx="1389940" cy="6847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3170"/>
                <a:gridCol w="1126770"/>
              </a:tblGrid>
              <a:tr h="1278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Limewood</a:t>
                      </a:r>
                      <a:r>
                        <a:rPr lang="en-US" sz="1050" dirty="0">
                          <a:effectLst/>
                        </a:rPr>
                        <a:t> Avenue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LA1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Stabilize </a:t>
                      </a:r>
                      <a:r>
                        <a:rPr lang="en-US" sz="1050" dirty="0">
                          <a:effectLst/>
                        </a:rPr>
                        <a:t>Route </a:t>
                      </a:r>
                      <a:r>
                        <a:rPr lang="en-US" sz="1050" dirty="0" smtClean="0">
                          <a:effectLst/>
                        </a:rPr>
                        <a:t>146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LA2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Beach nourishment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LA3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Dune enhancement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61785"/>
              </p:ext>
            </p:extLst>
          </p:nvPr>
        </p:nvGraphicFramePr>
        <p:xfrm>
          <a:off x="2725298" y="3015525"/>
          <a:ext cx="3213977" cy="855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4920"/>
                <a:gridCol w="2919057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Hotchkiss Grove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HG1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Identify </a:t>
                      </a:r>
                      <a:r>
                        <a:rPr lang="en-US" sz="1050" dirty="0">
                          <a:effectLst/>
                        </a:rPr>
                        <a:t>where dunes and walls can be used </a:t>
                      </a:r>
                      <a:r>
                        <a:rPr lang="en-US" sz="1050" dirty="0" smtClean="0">
                          <a:effectLst/>
                        </a:rPr>
                        <a:t>together for flood and storm surge protection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HG2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Retrofit </a:t>
                      </a:r>
                      <a:r>
                        <a:rPr lang="en-US" sz="1050" dirty="0" smtClean="0">
                          <a:effectLst/>
                        </a:rPr>
                        <a:t>drainage system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>
                          <a:effectLst/>
                        </a:rPr>
                        <a:t>HG3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Consider Beach Nourishment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32712"/>
              </p:ext>
            </p:extLst>
          </p:nvPr>
        </p:nvGraphicFramePr>
        <p:xfrm>
          <a:off x="5173468" y="5096395"/>
          <a:ext cx="1399464" cy="342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982"/>
                <a:gridCol w="1112482"/>
              </a:tblGrid>
              <a:tr h="445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Pine Orchard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050" dirty="0">
                          <a:effectLst/>
                        </a:rPr>
                        <a:t>PO2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Beach nourishment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16" marR="13316" marT="0" marB="0" anchor="ctr"/>
                </a:tc>
              </a:tr>
            </a:tbl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220905759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83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839" y="201003"/>
            <a:ext cx="10410539" cy="7076097"/>
          </a:xfrm>
          <a:prstGeom prst="rect">
            <a:avLst/>
          </a:prstGeom>
        </p:spPr>
      </p:pic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 for Planning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3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303325" y="1068070"/>
            <a:ext cx="2328864" cy="144780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Meadow Street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And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Hammer Field</a:t>
            </a:r>
          </a:p>
        </p:txBody>
      </p:sp>
      <p:sp>
        <p:nvSpPr>
          <p:cNvPr id="5" name="Oval 4"/>
          <p:cNvSpPr/>
          <p:nvPr/>
        </p:nvSpPr>
        <p:spPr>
          <a:xfrm>
            <a:off x="3124200" y="35814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483074">
            <a:off x="3801994" y="2903855"/>
            <a:ext cx="762000" cy="1027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410200" y="3083654"/>
            <a:ext cx="1713847" cy="104013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Blackstone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Acres</a:t>
            </a:r>
          </a:p>
        </p:txBody>
      </p:sp>
      <p:cxnSp>
        <p:nvCxnSpPr>
          <p:cNvPr id="11" name="Straight Arrow Connector 10"/>
          <p:cNvCxnSpPr>
            <a:stCxn id="5" idx="0"/>
            <a:endCxn id="7" idx="2"/>
          </p:cNvCxnSpPr>
          <p:nvPr/>
        </p:nvCxnSpPr>
        <p:spPr>
          <a:xfrm flipV="1">
            <a:off x="3390900" y="2515870"/>
            <a:ext cx="76857" cy="1065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6"/>
            <a:endCxn id="9" idx="1"/>
          </p:cNvCxnSpPr>
          <p:nvPr/>
        </p:nvCxnSpPr>
        <p:spPr>
          <a:xfrm>
            <a:off x="4560239" y="3470932"/>
            <a:ext cx="849961" cy="1327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11139431">
            <a:off x="1896886" y="5158608"/>
            <a:ext cx="450350" cy="325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6200" y="4572000"/>
            <a:ext cx="1485247" cy="933863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err="1" smtClean="0">
                <a:solidFill>
                  <a:schemeClr val="accent2"/>
                </a:solidFill>
                <a:latin typeface="Calibri" pitchFamily="34" charset="0"/>
              </a:rPr>
              <a:t>Lanphier</a:t>
            </a: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 Cove</a:t>
            </a:r>
          </a:p>
        </p:txBody>
      </p:sp>
      <p:cxnSp>
        <p:nvCxnSpPr>
          <p:cNvPr id="15" name="Straight Arrow Connector 14"/>
          <p:cNvCxnSpPr>
            <a:stCxn id="13" idx="6"/>
          </p:cNvCxnSpPr>
          <p:nvPr/>
        </p:nvCxnSpPr>
        <p:spPr>
          <a:xfrm flipH="1" flipV="1">
            <a:off x="1561449" y="5092066"/>
            <a:ext cx="336534" cy="207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46577765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51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87" y="3221070"/>
            <a:ext cx="4648200" cy="3110069"/>
          </a:xfrm>
          <a:prstGeom prst="rect">
            <a:avLst/>
          </a:prstGeom>
        </p:spPr>
      </p:pic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Meadow Street and Hammer Field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1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Mary Johnson Photo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7900"/>
            <a:ext cx="4572000" cy="305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t="12259" r="31676" b="27928"/>
          <a:stretch/>
        </p:blipFill>
        <p:spPr>
          <a:xfrm>
            <a:off x="152400" y="869818"/>
            <a:ext cx="3124200" cy="22625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6" t="13486" r="31774" b="26698"/>
          <a:stretch/>
        </p:blipFill>
        <p:spPr>
          <a:xfrm>
            <a:off x="2951423" y="2514471"/>
            <a:ext cx="3144577" cy="228612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23900" y="31834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Existing Conditions </a:t>
            </a:r>
            <a:endParaRPr lang="en-US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76636" y="480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Abandon Opening </a:t>
            </a:r>
            <a:endParaRPr lang="en-US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81800" y="647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Flood Gate</a:t>
            </a:r>
            <a:endParaRPr lang="en-US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</a:t>
            </a:r>
            <a:r>
              <a:rPr lang="en-US" sz="3600" dirty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Meadow Street and Hammer Field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15344" r="33656" b="28192"/>
          <a:stretch/>
        </p:blipFill>
        <p:spPr>
          <a:xfrm>
            <a:off x="5715000" y="4273817"/>
            <a:ext cx="3200400" cy="22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2798" r="27500" b="13420"/>
          <a:stretch/>
        </p:blipFill>
        <p:spPr>
          <a:xfrm>
            <a:off x="0" y="1219200"/>
            <a:ext cx="4378817" cy="518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7" t="4176" r="28472" b="12043"/>
          <a:stretch/>
        </p:blipFill>
        <p:spPr>
          <a:xfrm>
            <a:off x="4755657" y="1219200"/>
            <a:ext cx="4378817" cy="5181600"/>
          </a:xfrm>
          <a:prstGeom prst="rect">
            <a:avLst/>
          </a:prstGeom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</a:t>
            </a:r>
            <a:r>
              <a:rPr lang="en-US" sz="3600" dirty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Meadow Street and Hammer Field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320800"/>
            <a:ext cx="1295400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2080s DHT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gate closed</a:t>
            </a:r>
            <a:endParaRPr lang="en-US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1295400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2080s DHT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gate open</a:t>
            </a:r>
            <a:endParaRPr lang="en-US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85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799" r="25833" b="19318"/>
          <a:stretch/>
        </p:blipFill>
        <p:spPr>
          <a:xfrm>
            <a:off x="12700" y="990600"/>
            <a:ext cx="4438073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2799" r="24167" b="12240"/>
          <a:stretch/>
        </p:blipFill>
        <p:spPr>
          <a:xfrm>
            <a:off x="4666673" y="1600200"/>
            <a:ext cx="4438073" cy="5153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9400" y="4785400"/>
            <a:ext cx="1371600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2050s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Category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  <a:cs typeface="+mn-cs"/>
              </a:rPr>
              <a:t>Gate Closed</a:t>
            </a:r>
            <a:endParaRPr lang="en-US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8346" y="1752600"/>
            <a:ext cx="1374297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</a:rPr>
              <a:t>2080s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/>
              </a:rPr>
              <a:t>Category </a:t>
            </a:r>
            <a:r>
              <a:rPr lang="en-US" b="1" dirty="0">
                <a:solidFill>
                  <a:schemeClr val="tx2"/>
                </a:solidFill>
                <a:latin typeface="Calibri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  <a:latin typeface="Calibri"/>
              </a:rPr>
              <a:t>Gate </a:t>
            </a:r>
            <a:r>
              <a:rPr lang="en-US" b="1" dirty="0" smtClean="0">
                <a:solidFill>
                  <a:schemeClr val="tx2"/>
                </a:solidFill>
                <a:latin typeface="Calibri"/>
              </a:rPr>
              <a:t>Closed</a:t>
            </a:r>
            <a:endParaRPr lang="en-US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</a:t>
            </a:r>
            <a:r>
              <a:rPr lang="en-US" sz="3600" dirty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Meadow Street and Hammer Field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40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80" r="-124"/>
          <a:stretch/>
        </p:blipFill>
        <p:spPr>
          <a:xfrm>
            <a:off x="-29029" y="828775"/>
            <a:ext cx="9187543" cy="6029226"/>
          </a:xfrm>
          <a:prstGeom prst="rect">
            <a:avLst/>
          </a:prstGeom>
        </p:spPr>
      </p:pic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Blackstone Acres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3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05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047D-74FC-4935-B600-E85E0AC9B985}" type="slidenum">
              <a:rPr lang="en-US" smtClean="0"/>
              <a:t>19</a:t>
            </a:fld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71450" y="914399"/>
            <a:ext cx="42291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2080s No Storm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Blackstone Acres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360"/>
          <a:stretch/>
        </p:blipFill>
        <p:spPr>
          <a:xfrm>
            <a:off x="4563710" y="1241344"/>
            <a:ext cx="4570764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7"/>
          <a:stretch/>
        </p:blipFill>
        <p:spPr>
          <a:xfrm>
            <a:off x="4541945" y="4114800"/>
            <a:ext cx="4592529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7"/>
          <a:stretch/>
        </p:blipFill>
        <p:spPr>
          <a:xfrm>
            <a:off x="0" y="4114800"/>
            <a:ext cx="4592529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1999" y="1266597"/>
            <a:ext cx="1447801" cy="58477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/>
                <a:cs typeface="+mn-cs"/>
              </a:rPr>
              <a:t>Floodable Neighborhood</a:t>
            </a:r>
            <a:endParaRPr lang="en-US" sz="1600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0" y="4114800"/>
            <a:ext cx="1525349" cy="33855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/>
                <a:cs typeface="+mn-cs"/>
              </a:rPr>
              <a:t>Wall-Protected</a:t>
            </a:r>
            <a:endParaRPr lang="en-US" sz="1600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7071" y="4114800"/>
            <a:ext cx="1525349" cy="33855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/>
                <a:cs typeface="+mn-cs"/>
              </a:rPr>
              <a:t>Berm-Protected</a:t>
            </a:r>
            <a:endParaRPr lang="en-US" sz="1600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525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   Presentation Agenda</a:t>
            </a:r>
            <a:endParaRPr lang="en-US" sz="3300" dirty="0">
              <a:solidFill>
                <a:prstClr val="white"/>
              </a:solidFill>
              <a:effectLst>
                <a:glow>
                  <a:srgbClr val="4F81BD"/>
                </a:glow>
                <a:outerShdw blurRad="127000" dist="50800" dir="5400000" algn="ctr" rotWithShape="0">
                  <a:prstClr val="white">
                    <a:lumMod val="5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4513" y="875387"/>
            <a:ext cx="4256087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Plan Overview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Review</a:t>
            </a:r>
          </a:p>
          <a:p>
            <a:pPr marL="800100" lvl="1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rgbClr val="005596"/>
                </a:solidFill>
                <a:latin typeface="Calibri" pitchFamily="34" charset="0"/>
              </a:rPr>
              <a:t>Resilience</a:t>
            </a:r>
          </a:p>
          <a:p>
            <a:pPr marL="800100" lvl="1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rgbClr val="005596"/>
                </a:solidFill>
                <a:latin typeface="Calibri" pitchFamily="34" charset="0"/>
              </a:rPr>
              <a:t>Adaptation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Recommendations</a:t>
            </a:r>
          </a:p>
          <a:p>
            <a:pPr marL="800100" lvl="1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i="1" dirty="0" err="1" smtClean="0">
                <a:solidFill>
                  <a:srgbClr val="005596"/>
                </a:solidFill>
                <a:latin typeface="Calibri" pitchFamily="34" charset="0"/>
              </a:rPr>
              <a:t>Townwide</a:t>
            </a:r>
            <a:endParaRPr lang="en-US" i="1" dirty="0" smtClean="0">
              <a:solidFill>
                <a:srgbClr val="005596"/>
              </a:solidFill>
              <a:latin typeface="Calibri" pitchFamily="34" charset="0"/>
            </a:endParaRPr>
          </a:p>
          <a:p>
            <a:pPr marL="800100" lvl="1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rgbClr val="005596"/>
                </a:solidFill>
                <a:latin typeface="Calibri" pitchFamily="34" charset="0"/>
              </a:rPr>
              <a:t>Access</a:t>
            </a:r>
          </a:p>
          <a:p>
            <a:pPr marL="800100" lvl="1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rgbClr val="005596"/>
                </a:solidFill>
                <a:latin typeface="Calibri" pitchFamily="34" charset="0"/>
              </a:rPr>
              <a:t>Region-Specific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Planning Examples</a:t>
            </a:r>
          </a:p>
          <a:p>
            <a:pPr marL="800100" lvl="1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rgbClr val="005596"/>
                </a:solidFill>
                <a:latin typeface="Calibri" pitchFamily="34" charset="0"/>
              </a:rPr>
              <a:t>Neighborhood Concepts</a:t>
            </a:r>
          </a:p>
          <a:p>
            <a:pPr marL="800100" lvl="1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rgbClr val="005596"/>
                </a:solidFill>
                <a:latin typeface="Calibri" pitchFamily="34" charset="0"/>
              </a:rPr>
              <a:t>Infrastructure Designs</a:t>
            </a:r>
            <a:endParaRPr lang="en-US" i="1" dirty="0">
              <a:solidFill>
                <a:srgbClr val="005596"/>
              </a:solidFill>
              <a:latin typeface="Calibri" pitchFamily="34" charset="0"/>
            </a:endParaRP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Conclusions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Next Steps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Discussion</a:t>
            </a:r>
            <a:endParaRPr lang="en-US" sz="2400" b="1" dirty="0">
              <a:solidFill>
                <a:srgbClr val="005596"/>
              </a:solidFill>
              <a:latin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52297015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www.branfordlandtrust.org/wp-cont3nt/uploads/2014/11/11-24-14-11-52-Rt146-at-Jarvis-Creek-cop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2639"/>
            <a:ext cx="3133481" cy="23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sGsjrWFhT76zc5U3rbt0RXW1EtWdTPXwXv9oznFuZY_z_a0P6y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7" y="339539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ytimg.com/vi/iYL4s1PsKeo/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81600"/>
            <a:ext cx="2621422" cy="14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4"/>
          <a:stretch/>
        </p:blipFill>
        <p:spPr>
          <a:xfrm>
            <a:off x="-5858" y="4114800"/>
            <a:ext cx="4696906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4"/>
          <a:stretch/>
        </p:blipFill>
        <p:spPr>
          <a:xfrm>
            <a:off x="4447094" y="4112190"/>
            <a:ext cx="4696906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4"/>
          <a:stretch/>
        </p:blipFill>
        <p:spPr>
          <a:xfrm>
            <a:off x="4447094" y="1249322"/>
            <a:ext cx="4696906" cy="2743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047D-74FC-4935-B600-E85E0AC9B985}" type="slidenum">
              <a:rPr lang="en-US" smtClean="0"/>
              <a:t>20</a:t>
            </a:fld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Blackstone Acres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9794" y="1246712"/>
            <a:ext cx="1447800" cy="58477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/>
                <a:cs typeface="+mn-cs"/>
              </a:rPr>
              <a:t>Floodable Neighborhood</a:t>
            </a:r>
            <a:endParaRPr lang="en-US" sz="1600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" y="4133164"/>
            <a:ext cx="1525349" cy="33855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/>
                <a:cs typeface="+mn-cs"/>
              </a:rPr>
              <a:t>Wall-Protected</a:t>
            </a:r>
            <a:endParaRPr lang="en-US" sz="1600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9794" y="4109580"/>
            <a:ext cx="1525349" cy="33855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/>
                <a:cs typeface="+mn-cs"/>
              </a:rPr>
              <a:t>Berm-Protected</a:t>
            </a:r>
            <a:endParaRPr lang="en-US" sz="1600" b="1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71450" y="914399"/>
            <a:ext cx="42291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2080s Category 2 Storm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955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300"/>
            <a:ext cx="8875059" cy="6858000"/>
          </a:xfrm>
          <a:prstGeom prst="rect">
            <a:avLst/>
          </a:prstGeom>
        </p:spPr>
      </p:pic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Meadow Street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3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01" r="3401" b="1867"/>
          <a:stretch/>
        </p:blipFill>
        <p:spPr>
          <a:xfrm>
            <a:off x="0" y="838200"/>
            <a:ext cx="9144000" cy="6096000"/>
          </a:xfrm>
          <a:prstGeom prst="rect">
            <a:avLst/>
          </a:prstGeom>
        </p:spPr>
      </p:pic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Examples: </a:t>
            </a:r>
            <a:r>
              <a:rPr lang="en-US" sz="3600" dirty="0" err="1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Lanphier</a:t>
            </a: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 Cove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3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98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01" r="3401" b="1867"/>
          <a:stretch/>
        </p:blipFill>
        <p:spPr>
          <a:xfrm>
            <a:off x="0" y="838200"/>
            <a:ext cx="9144000" cy="6096000"/>
          </a:xfrm>
          <a:prstGeom prst="rect">
            <a:avLst/>
          </a:prstGeom>
        </p:spPr>
      </p:pic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Concepts: </a:t>
            </a:r>
            <a:r>
              <a:rPr lang="en-US" sz="3600" dirty="0" err="1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Lanphier</a:t>
            </a: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 Cove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3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" y="1052560"/>
            <a:ext cx="5486400" cy="559108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162800" y="39624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6600" y="4114800"/>
            <a:ext cx="3810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942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Concepts: </a:t>
            </a:r>
            <a:r>
              <a:rPr lang="en-US" sz="3600" dirty="0" err="1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Lanphier</a:t>
            </a: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 Cove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3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7117940" cy="4325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8888" r="58584" b="49534"/>
          <a:stretch/>
        </p:blipFill>
        <p:spPr>
          <a:xfrm rot="5400000">
            <a:off x="3572324" y="1052516"/>
            <a:ext cx="3848098" cy="673962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6084876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90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   Conclusions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3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28600" y="1066799"/>
            <a:ext cx="49530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5596"/>
                </a:solidFill>
                <a:latin typeface="Calibri" pitchFamily="34" charset="0"/>
              </a:rPr>
              <a:t>Branford has the capacity to decrease vulnerabilities and therefore decrease risks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From daily high tide flooding, storm surges, erosion, and sea level rise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5596"/>
                </a:solidFill>
                <a:latin typeface="Calibri" pitchFamily="34" charset="0"/>
              </a:rPr>
              <a:t>Branford can adapt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At the Town, neighborhood, and parcel scale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Utilities &amp; </a:t>
            </a:r>
            <a:r>
              <a:rPr lang="en-US" dirty="0">
                <a:solidFill>
                  <a:srgbClr val="005596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nfrastructure can be strengthened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Access can be maintained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Beaches and dunes can be nourished/restored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Drainage can be upgraded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Homes will continue to be elevated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5596"/>
                </a:solidFill>
                <a:latin typeface="Calibri" pitchFamily="34" charset="0"/>
              </a:rPr>
              <a:t>Residents can relocate if desired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5596"/>
                </a:solidFill>
                <a:latin typeface="Calibri" pitchFamily="34" charset="0"/>
              </a:rPr>
              <a:t>Branford has </a:t>
            </a:r>
            <a:r>
              <a:rPr lang="en-US" b="1" dirty="0">
                <a:solidFill>
                  <a:srgbClr val="005596"/>
                </a:solidFill>
                <a:latin typeface="Calibri" pitchFamily="34" charset="0"/>
              </a:rPr>
              <a:t>the capacity to increase its Resilience</a:t>
            </a:r>
            <a:endParaRPr lang="en-US" dirty="0">
              <a:solidFill>
                <a:srgbClr val="005596"/>
              </a:solidFill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5596"/>
                </a:solidFill>
                <a:latin typeface="Calibri" pitchFamily="34" charset="0"/>
              </a:rPr>
              <a:t>Prepare, Adapt, Withstand, </a:t>
            </a:r>
            <a:r>
              <a:rPr lang="en-US" i="1" dirty="0" smtClean="0">
                <a:solidFill>
                  <a:srgbClr val="005596"/>
                </a:solidFill>
                <a:latin typeface="Calibri" pitchFamily="34" charset="0"/>
              </a:rPr>
              <a:t>Recover</a:t>
            </a:r>
            <a:endParaRPr lang="en-US" i="1" dirty="0">
              <a:solidFill>
                <a:srgbClr val="005596"/>
              </a:solidFill>
              <a:latin typeface="Calibri" pitchFamily="34" charset="0"/>
            </a:endParaRPr>
          </a:p>
        </p:txBody>
      </p:sp>
      <p:pic>
        <p:nvPicPr>
          <p:cNvPr id="2050" name="Picture 2" descr="https://greencitiesbluewaters.files.wordpress.com/2012/05/short-beach-giant-wave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98" y="1143000"/>
            <a:ext cx="3560014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15698" y="314539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Short Beach</a:t>
            </a:r>
          </a:p>
          <a:p>
            <a:r>
              <a:rPr lang="en-US" sz="800" i="1" dirty="0" smtClean="0"/>
              <a:t>Image: greencitiesbluewater.wordpress.com</a:t>
            </a:r>
            <a:endParaRPr lang="en-US" sz="800" i="1" dirty="0"/>
          </a:p>
        </p:txBody>
      </p:sp>
      <p:pic>
        <p:nvPicPr>
          <p:cNvPr id="2052" name="Picture 4" descr="https://upload.wikimedia.org/wikipedia/commons/4/49/Dawn_over_Short_Beach%2C_Connecticu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4"/>
          <a:stretch/>
        </p:blipFill>
        <p:spPr bwMode="auto">
          <a:xfrm>
            <a:off x="5315698" y="3657600"/>
            <a:ext cx="3560014" cy="25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06173" y="5873695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Short Beach</a:t>
            </a:r>
          </a:p>
          <a:p>
            <a:r>
              <a:rPr lang="en-US" sz="800" i="1" dirty="0" smtClean="0"/>
              <a:t>Image</a:t>
            </a:r>
            <a:r>
              <a:rPr lang="en-US" sz="800" i="1" dirty="0"/>
              <a:t>: Geoffrey Booth, </a:t>
            </a:r>
            <a:r>
              <a:rPr lang="en-US" sz="800" i="1" dirty="0" err="1"/>
              <a:t>DiegeticShadow</a:t>
            </a:r>
            <a:endParaRPr lang="en-US" sz="800" i="1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269584611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424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  <a:cs typeface="+mn-cs"/>
              </a:rPr>
              <a:t>   Next Steps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3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52400" y="1066799"/>
            <a:ext cx="46863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5596"/>
                </a:solidFill>
                <a:latin typeface="Calibri" pitchFamily="34" charset="0"/>
              </a:rPr>
              <a:t>Review the Draft Plan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5596"/>
                </a:solidFill>
                <a:latin typeface="Calibri" pitchFamily="34" charset="0"/>
              </a:rPr>
              <a:t>Provide Input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5596"/>
                </a:solidFill>
                <a:latin typeface="Calibri" pitchFamily="34" charset="0"/>
              </a:rPr>
              <a:t>Prepare Final Document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5596"/>
                </a:solidFill>
                <a:latin typeface="Calibri" pitchFamily="34" charset="0"/>
              </a:rPr>
              <a:t>City has options for formalizing the plan: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5596"/>
                </a:solidFill>
                <a:latin typeface="Calibri" pitchFamily="34" charset="0"/>
              </a:rPr>
              <a:t>Adopt as a stand-alone plan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5596"/>
                </a:solidFill>
                <a:latin typeface="Calibri" pitchFamily="34" charset="0"/>
              </a:rPr>
              <a:t>Accept as a working/living document to be maintained by a commission or board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5596"/>
                </a:solidFill>
                <a:latin typeface="Calibri" pitchFamily="34" charset="0"/>
              </a:rPr>
              <a:t>Append to Hazard Mitigation Plan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5596"/>
                </a:solidFill>
                <a:latin typeface="Calibri" pitchFamily="34" charset="0"/>
              </a:rPr>
              <a:t>Append to Plan of Conservation and Development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5596"/>
                </a:solidFill>
                <a:latin typeface="Calibri" pitchFamily="34" charset="0"/>
              </a:rPr>
              <a:t>Implementation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5596"/>
                </a:solidFill>
                <a:latin typeface="Calibri" pitchFamily="34" charset="0"/>
              </a:rPr>
              <a:t>Execute existing grants from FEMA</a:t>
            </a:r>
            <a:endParaRPr lang="en-US" sz="1600" dirty="0">
              <a:solidFill>
                <a:srgbClr val="005596"/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5596"/>
                </a:solidFill>
                <a:latin typeface="Calibri" pitchFamily="34" charset="0"/>
              </a:rPr>
              <a:t>Keep securing grants from FEMA along with CIRCA, NOAA, and others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5596"/>
                </a:solidFill>
                <a:latin typeface="Calibri" pitchFamily="34" charset="0"/>
              </a:rPr>
              <a:t>Become more resilient!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84913" y="1066799"/>
            <a:ext cx="3709849" cy="5105401"/>
            <a:chOff x="6519254" y="304800"/>
            <a:chExt cx="5227838" cy="7344180"/>
          </a:xfrm>
        </p:grpSpPr>
        <p:grpSp>
          <p:nvGrpSpPr>
            <p:cNvPr id="21" name="Group 20"/>
            <p:cNvGrpSpPr/>
            <p:nvPr/>
          </p:nvGrpSpPr>
          <p:grpSpPr>
            <a:xfrm>
              <a:off x="6547606" y="304800"/>
              <a:ext cx="5199486" cy="7344180"/>
              <a:chOff x="4926650" y="1352587"/>
              <a:chExt cx="3163283" cy="446808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987255" y="1386771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978395" y="1378225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61147" y="1369679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43899" y="1361133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926650" y="1352587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9254" y="311051"/>
              <a:ext cx="5090438" cy="727862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859767211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4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MHxvTIFZXLI/TbIz3pajYZI/AAAAAAAAAHY/ZhnKT6gDPCM/s1600/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 bwMode="auto">
          <a:xfrm>
            <a:off x="-19496" y="237906"/>
            <a:ext cx="9163496" cy="66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Discussion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7038" y="6490489"/>
            <a:ext cx="240322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Stony Creek</a:t>
            </a:r>
          </a:p>
          <a:p>
            <a:r>
              <a:rPr lang="en-US" sz="900" b="1" i="1" dirty="0" smtClean="0">
                <a:solidFill>
                  <a:schemeClr val="bg1"/>
                </a:solidFill>
              </a:rPr>
              <a:t>Image: Mary Johnson Photography 2011</a:t>
            </a:r>
            <a:endParaRPr lang="en-US" sz="900" b="1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56601424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9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The Plan: Where we Are</a:t>
            </a:r>
            <a:endParaRPr lang="en-US" sz="3500" dirty="0">
              <a:solidFill>
                <a:prstClr val="white"/>
              </a:solidFill>
              <a:effectLst>
                <a:glow>
                  <a:srgbClr val="4F81BD"/>
                </a:glow>
                <a:outerShdw blurRad="127000" dist="50800" dir="5400000" algn="ctr" rotWithShape="0">
                  <a:prstClr val="white">
                    <a:lumMod val="5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428622096"/>
              </p:ext>
            </p:extLst>
          </p:nvPr>
        </p:nvGraphicFramePr>
        <p:xfrm>
          <a:off x="1447800" y="1219200"/>
          <a:ext cx="5791200" cy="499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447800" y="3685407"/>
            <a:ext cx="5791197" cy="2515626"/>
            <a:chOff x="1447800" y="3685407"/>
            <a:chExt cx="5791197" cy="2515626"/>
          </a:xfrm>
        </p:grpSpPr>
        <p:sp>
          <p:nvSpPr>
            <p:cNvPr id="29" name="Chevron 28"/>
            <p:cNvSpPr/>
            <p:nvPr/>
          </p:nvSpPr>
          <p:spPr>
            <a:xfrm rot="5400000">
              <a:off x="1364892" y="5248733"/>
              <a:ext cx="552717" cy="386902"/>
            </a:xfrm>
            <a:prstGeom prst="chevr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hueOff val="2080675"/>
                <a:satOff val="-2595"/>
                <a:lumOff val="610"/>
                <a:alphaOff val="0"/>
              </a:schemeClr>
            </a:lnRef>
            <a:fillRef idx="1">
              <a:schemeClr val="accent2">
                <a:hueOff val="2080675"/>
                <a:satOff val="-2595"/>
                <a:lumOff val="610"/>
                <a:alphaOff val="0"/>
              </a:schemeClr>
            </a:fillRef>
            <a:effectRef idx="0">
              <a:schemeClr val="accent2">
                <a:hueOff val="2080675"/>
                <a:satOff val="-2595"/>
                <a:lumOff val="6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 Same Side Corner Rectangle 26"/>
            <p:cNvSpPr/>
            <p:nvPr/>
          </p:nvSpPr>
          <p:spPr>
            <a:xfrm rot="5400000">
              <a:off x="4357216" y="2643311"/>
              <a:ext cx="359266" cy="5404297"/>
            </a:xfrm>
            <a:prstGeom prst="round2Same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hueOff val="2080675"/>
                <a:satOff val="-2595"/>
                <a:lumOff val="61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hevron 24"/>
            <p:cNvSpPr/>
            <p:nvPr/>
          </p:nvSpPr>
          <p:spPr>
            <a:xfrm rot="5400000">
              <a:off x="1364892" y="3768315"/>
              <a:ext cx="552717" cy="386902"/>
            </a:xfrm>
            <a:prstGeom prst="chevr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hueOff val="2600844"/>
                <a:satOff val="-3244"/>
                <a:lumOff val="763"/>
                <a:alphaOff val="0"/>
              </a:schemeClr>
            </a:lnRef>
            <a:fillRef idx="1">
              <a:schemeClr val="accent2">
                <a:hueOff val="2600844"/>
                <a:satOff val="-3244"/>
                <a:lumOff val="763"/>
                <a:alphaOff val="0"/>
              </a:schemeClr>
            </a:fillRef>
            <a:effectRef idx="0">
              <a:schemeClr val="accent2">
                <a:hueOff val="2600844"/>
                <a:satOff val="-3244"/>
                <a:lumOff val="7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 Same Side Corner Rectangle 22"/>
            <p:cNvSpPr/>
            <p:nvPr/>
          </p:nvSpPr>
          <p:spPr>
            <a:xfrm rot="5400000">
              <a:off x="4357216" y="1162892"/>
              <a:ext cx="359266" cy="5404297"/>
            </a:xfrm>
            <a:prstGeom prst="round2Same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hueOff val="2600844"/>
                <a:satOff val="-3244"/>
                <a:lumOff val="76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hevron 20"/>
            <p:cNvSpPr/>
            <p:nvPr/>
          </p:nvSpPr>
          <p:spPr>
            <a:xfrm rot="5400000">
              <a:off x="1364892" y="5731224"/>
              <a:ext cx="552717" cy="386902"/>
            </a:xfrm>
            <a:prstGeom prst="chevr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hueOff val="3121013"/>
                <a:satOff val="-3893"/>
                <a:lumOff val="915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 Same Side Corner Rectangle 18"/>
            <p:cNvSpPr/>
            <p:nvPr/>
          </p:nvSpPr>
          <p:spPr>
            <a:xfrm rot="5400000">
              <a:off x="4357216" y="3125801"/>
              <a:ext cx="359266" cy="5404297"/>
            </a:xfrm>
            <a:prstGeom prst="round2Same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hueOff val="3121013"/>
                <a:satOff val="-3893"/>
                <a:lumOff val="9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361199370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269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The Plan</a:t>
            </a:r>
            <a:endParaRPr lang="en-US" sz="3300" dirty="0">
              <a:solidFill>
                <a:prstClr val="white"/>
              </a:solidFill>
              <a:effectLst>
                <a:glow>
                  <a:srgbClr val="4F81BD"/>
                </a:glow>
                <a:outerShdw blurRad="127000" dist="50800" dir="5400000" algn="ctr" rotWithShape="0">
                  <a:prstClr val="white">
                    <a:lumMod val="5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52400" y="928722"/>
            <a:ext cx="4208186" cy="5791200"/>
            <a:chOff x="6519254" y="304800"/>
            <a:chExt cx="5227838" cy="7344180"/>
          </a:xfrm>
        </p:grpSpPr>
        <p:grpSp>
          <p:nvGrpSpPr>
            <p:cNvPr id="8" name="Group 7"/>
            <p:cNvGrpSpPr/>
            <p:nvPr/>
          </p:nvGrpSpPr>
          <p:grpSpPr>
            <a:xfrm>
              <a:off x="6547606" y="304800"/>
              <a:ext cx="5199486" cy="7344180"/>
              <a:chOff x="4926650" y="1352587"/>
              <a:chExt cx="3163283" cy="446808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987255" y="1386771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978395" y="1378225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61147" y="1369679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43899" y="1361133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926650" y="1352587"/>
                <a:ext cx="3102678" cy="44338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9254" y="311051"/>
              <a:ext cx="5090438" cy="727862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25" y="984942"/>
            <a:ext cx="4562590" cy="57206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56820503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595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 Review: Resilience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42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1924" y="6394266"/>
            <a:ext cx="2022363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548186" y="3313905"/>
            <a:ext cx="4427851" cy="2986226"/>
            <a:chOff x="1787143" y="1981200"/>
            <a:chExt cx="7116062" cy="4792675"/>
          </a:xfrm>
        </p:grpSpPr>
        <p:grpSp>
          <p:nvGrpSpPr>
            <p:cNvPr id="106" name="Group 105"/>
            <p:cNvGrpSpPr/>
            <p:nvPr/>
          </p:nvGrpSpPr>
          <p:grpSpPr>
            <a:xfrm>
              <a:off x="1787143" y="1981200"/>
              <a:ext cx="7040389" cy="4792675"/>
              <a:chOff x="1332474" y="1676400"/>
              <a:chExt cx="7495057" cy="5102185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332474" y="1676400"/>
                <a:ext cx="7495057" cy="4711194"/>
                <a:chOff x="1332474" y="1905000"/>
                <a:chExt cx="7495057" cy="4711194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1740931" y="1905000"/>
                  <a:ext cx="7086600" cy="464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cxnSp>
              <p:nvCxnSpPr>
                <p:cNvPr id="110" name="Straight Connector 109"/>
                <p:cNvCxnSpPr>
                  <a:stCxn id="109" idx="1"/>
                  <a:endCxn id="109" idx="3"/>
                </p:cNvCxnSpPr>
                <p:nvPr/>
              </p:nvCxnSpPr>
              <p:spPr>
                <a:xfrm>
                  <a:off x="1740931" y="4229100"/>
                  <a:ext cx="7086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11"/>
                <p:cNvSpPr txBox="1"/>
                <p:nvPr/>
              </p:nvSpPr>
              <p:spPr>
                <a:xfrm rot="16200000">
                  <a:off x="200265" y="5036395"/>
                  <a:ext cx="2712008" cy="4475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Community Capacity</a:t>
                  </a:r>
                  <a:endParaRPr lang="en-US" sz="1100" b="1" dirty="0"/>
                </a:p>
              </p:txBody>
            </p:sp>
            <p:cxnSp>
              <p:nvCxnSpPr>
                <p:cNvPr id="113" name="Straight Connector 112"/>
                <p:cNvCxnSpPr>
                  <a:stCxn id="109" idx="1"/>
                </p:cNvCxnSpPr>
                <p:nvPr/>
              </p:nvCxnSpPr>
              <p:spPr>
                <a:xfrm flipV="1">
                  <a:off x="1740931" y="4229099"/>
                  <a:ext cx="2273793" cy="1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Freeform 113"/>
                <p:cNvSpPr/>
                <p:nvPr/>
              </p:nvSpPr>
              <p:spPr>
                <a:xfrm>
                  <a:off x="4012417" y="4234543"/>
                  <a:ext cx="4789714" cy="1840043"/>
                </a:xfrm>
                <a:custGeom>
                  <a:avLst/>
                  <a:gdLst>
                    <a:gd name="connsiteX0" fmla="*/ 0 w 4789714"/>
                    <a:gd name="connsiteY0" fmla="*/ 0 h 1840043"/>
                    <a:gd name="connsiteX1" fmla="*/ 1146628 w 4789714"/>
                    <a:gd name="connsiteY1" fmla="*/ 1828800 h 1840043"/>
                    <a:gd name="connsiteX2" fmla="*/ 2322285 w 4789714"/>
                    <a:gd name="connsiteY2" fmla="*/ 740228 h 1840043"/>
                    <a:gd name="connsiteX3" fmla="*/ 3512457 w 4789714"/>
                    <a:gd name="connsiteY3" fmla="*/ 116114 h 1840043"/>
                    <a:gd name="connsiteX4" fmla="*/ 4789714 w 4789714"/>
                    <a:gd name="connsiteY4" fmla="*/ 14514 h 1840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89714" h="1840043">
                      <a:moveTo>
                        <a:pt x="0" y="0"/>
                      </a:moveTo>
                      <a:cubicBezTo>
                        <a:pt x="379790" y="852714"/>
                        <a:pt x="759581" y="1705429"/>
                        <a:pt x="1146628" y="1828800"/>
                      </a:cubicBezTo>
                      <a:cubicBezTo>
                        <a:pt x="1533675" y="1952171"/>
                        <a:pt x="1927980" y="1025676"/>
                        <a:pt x="2322285" y="740228"/>
                      </a:cubicBezTo>
                      <a:cubicBezTo>
                        <a:pt x="2716590" y="454780"/>
                        <a:pt x="3101219" y="237066"/>
                        <a:pt x="3512457" y="116114"/>
                      </a:cubicBezTo>
                      <a:cubicBezTo>
                        <a:pt x="3923695" y="-4838"/>
                        <a:pt x="4356704" y="4838"/>
                        <a:pt x="4789714" y="14514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8" name="Down Arrow 117"/>
                <p:cNvSpPr/>
                <p:nvPr/>
              </p:nvSpPr>
              <p:spPr>
                <a:xfrm>
                  <a:off x="8091425" y="2898322"/>
                  <a:ext cx="228600" cy="13335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rgbClr val="005596"/>
                    </a:solidFill>
                  </a:endParaRPr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4459718" y="6074586"/>
                  <a:ext cx="1548413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/>
                <p:cNvSpPr txBox="1"/>
                <p:nvPr/>
              </p:nvSpPr>
              <p:spPr>
                <a:xfrm>
                  <a:off x="4053815" y="6093758"/>
                  <a:ext cx="2614227" cy="446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Initial Greatest Loss</a:t>
                  </a:r>
                  <a:endPara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3436741" y="6331605"/>
                <a:ext cx="1179858" cy="44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Time </a:t>
                </a:r>
                <a:r>
                  <a:rPr lang="en-US" sz="1100" b="1" dirty="0" smtClean="0">
                    <a:sym typeface="Wingdings" panose="05000000000000000000" pitchFamily="2" charset="2"/>
                  </a:rPr>
                  <a:t></a:t>
                </a:r>
                <a:endParaRPr lang="en-US" sz="1100" b="1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182490" y="2032911"/>
              <a:ext cx="6720715" cy="2984436"/>
              <a:chOff x="1752600" y="1755755"/>
              <a:chExt cx="7154738" cy="31771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69731" y="1755755"/>
                <a:ext cx="1053700" cy="1484292"/>
                <a:chOff x="2107706" y="1573547"/>
                <a:chExt cx="1053700" cy="1817353"/>
              </a:xfrm>
            </p:grpSpPr>
            <p:sp>
              <p:nvSpPr>
                <p:cNvPr id="11" name="Down Arrow 10"/>
                <p:cNvSpPr/>
                <p:nvPr/>
              </p:nvSpPr>
              <p:spPr>
                <a:xfrm>
                  <a:off x="2438400" y="2057400"/>
                  <a:ext cx="228600" cy="1333500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107706" y="1573547"/>
                  <a:ext cx="1053700" cy="5472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FF0000"/>
                      </a:solidFill>
                    </a:rPr>
                    <a:t>Event!</a:t>
                  </a:r>
                  <a:endParaRPr lang="en-US" sz="11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 flipV="1">
                <a:off x="1752600" y="3276600"/>
                <a:ext cx="2271486" cy="7239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>
                <a:off x="4012417" y="3269595"/>
                <a:ext cx="4793343" cy="1189651"/>
              </a:xfrm>
              <a:custGeom>
                <a:avLst/>
                <a:gdLst>
                  <a:gd name="connsiteX0" fmla="*/ 0 w 4789714"/>
                  <a:gd name="connsiteY0" fmla="*/ 0 h 1840043"/>
                  <a:gd name="connsiteX1" fmla="*/ 1146628 w 4789714"/>
                  <a:gd name="connsiteY1" fmla="*/ 1828800 h 1840043"/>
                  <a:gd name="connsiteX2" fmla="*/ 2322285 w 4789714"/>
                  <a:gd name="connsiteY2" fmla="*/ 740228 h 1840043"/>
                  <a:gd name="connsiteX3" fmla="*/ 3512457 w 4789714"/>
                  <a:gd name="connsiteY3" fmla="*/ 116114 h 1840043"/>
                  <a:gd name="connsiteX4" fmla="*/ 4789714 w 4789714"/>
                  <a:gd name="connsiteY4" fmla="*/ 14514 h 1840043"/>
                  <a:gd name="connsiteX0" fmla="*/ 0 w 6667242"/>
                  <a:gd name="connsiteY0" fmla="*/ 10899 h 1850942"/>
                  <a:gd name="connsiteX1" fmla="*/ 1146628 w 6667242"/>
                  <a:gd name="connsiteY1" fmla="*/ 1839699 h 1850942"/>
                  <a:gd name="connsiteX2" fmla="*/ 2322285 w 6667242"/>
                  <a:gd name="connsiteY2" fmla="*/ 751127 h 1850942"/>
                  <a:gd name="connsiteX3" fmla="*/ 3512457 w 6667242"/>
                  <a:gd name="connsiteY3" fmla="*/ 127013 h 1850942"/>
                  <a:gd name="connsiteX4" fmla="*/ 6667242 w 6667242"/>
                  <a:gd name="connsiteY4" fmla="*/ 2832 h 1850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242" h="1850942">
                    <a:moveTo>
                      <a:pt x="0" y="10899"/>
                    </a:moveTo>
                    <a:cubicBezTo>
                      <a:pt x="379790" y="863613"/>
                      <a:pt x="759581" y="1716328"/>
                      <a:pt x="1146628" y="1839699"/>
                    </a:cubicBezTo>
                    <a:cubicBezTo>
                      <a:pt x="1533675" y="1963070"/>
                      <a:pt x="1927980" y="1036575"/>
                      <a:pt x="2322285" y="751127"/>
                    </a:cubicBezTo>
                    <a:cubicBezTo>
                      <a:pt x="2716590" y="465679"/>
                      <a:pt x="2788298" y="251729"/>
                      <a:pt x="3512457" y="127013"/>
                    </a:cubicBezTo>
                    <a:cubicBezTo>
                      <a:pt x="4236617" y="2297"/>
                      <a:pt x="6234232" y="-6844"/>
                      <a:pt x="6667242" y="2832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484131" y="4466772"/>
                <a:ext cx="15484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4372450" y="4485944"/>
                <a:ext cx="1923098" cy="44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Greatest Loss</a:t>
                </a:r>
                <a:endParaRPr lang="en-US" sz="1100" b="1" dirty="0"/>
              </a:p>
            </p:txBody>
          </p:sp>
          <p:sp>
            <p:nvSpPr>
              <p:cNvPr id="29" name="Down Arrow 28"/>
              <p:cNvSpPr/>
              <p:nvPr/>
            </p:nvSpPr>
            <p:spPr>
              <a:xfrm>
                <a:off x="5333999" y="2628899"/>
                <a:ext cx="228601" cy="120140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05719" y="2020669"/>
                <a:ext cx="1404751" cy="73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tx2"/>
                    </a:solidFill>
                  </a:rPr>
                  <a:t>Improved</a:t>
                </a:r>
              </a:p>
              <a:p>
                <a:pPr algn="ctr"/>
                <a:r>
                  <a:rPr lang="en-US" sz="1100" b="1" dirty="0" smtClean="0">
                    <a:solidFill>
                      <a:schemeClr val="tx2"/>
                    </a:solidFill>
                  </a:rPr>
                  <a:t>Recovery</a:t>
                </a:r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20564321">
                <a:off x="2109104" y="3311135"/>
                <a:ext cx="1177117" cy="43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tx2"/>
                    </a:solidFill>
                  </a:rPr>
                  <a:t>Prepare</a:t>
                </a:r>
                <a:endParaRPr lang="en-US" sz="105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752600" y="3276600"/>
                <a:ext cx="70866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Down Arrow 46"/>
              <p:cNvSpPr/>
              <p:nvPr/>
            </p:nvSpPr>
            <p:spPr>
              <a:xfrm>
                <a:off x="8091425" y="2669722"/>
                <a:ext cx="227075" cy="1189780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502587" y="1974915"/>
                <a:ext cx="1404751" cy="73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accent5"/>
                    </a:solidFill>
                  </a:rPr>
                  <a:t>Initial</a:t>
                </a:r>
              </a:p>
              <a:p>
                <a:pPr algn="ctr"/>
                <a:r>
                  <a:rPr lang="en-US" sz="1100" b="1" dirty="0" smtClean="0">
                    <a:solidFill>
                      <a:schemeClr val="accent5"/>
                    </a:solidFill>
                  </a:rPr>
                  <a:t>Recovery</a:t>
                </a:r>
                <a:endParaRPr lang="en-US" sz="1100" b="1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462682" y="4034113"/>
              <a:ext cx="5890953" cy="1071872"/>
              <a:chOff x="2058779" y="3886200"/>
              <a:chExt cx="6271390" cy="1141095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8101569" y="3886200"/>
                <a:ext cx="228600" cy="228600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772948" y="4114801"/>
                <a:ext cx="2194613" cy="44698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0070C0"/>
                    </a:solidFill>
                  </a:rPr>
                  <a:t>Faster Recovery</a:t>
                </a:r>
                <a:endParaRPr lang="en-US" sz="11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2058779" y="4001869"/>
                <a:ext cx="1686689" cy="1025426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accent2"/>
                    </a:solidFill>
                  </a:rPr>
                  <a:t>Withstand Less Damage</a:t>
                </a:r>
                <a:endParaRPr lang="en-US" sz="11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4409017" y="4010025"/>
                <a:ext cx="1038225" cy="447675"/>
              </a:xfrm>
              <a:custGeom>
                <a:avLst/>
                <a:gdLst>
                  <a:gd name="connsiteX0" fmla="*/ 0 w 1066800"/>
                  <a:gd name="connsiteY0" fmla="*/ 0 h 476250"/>
                  <a:gd name="connsiteX1" fmla="*/ 495300 w 1066800"/>
                  <a:gd name="connsiteY1" fmla="*/ 476250 h 476250"/>
                  <a:gd name="connsiteX2" fmla="*/ 1066800 w 1066800"/>
                  <a:gd name="connsiteY2" fmla="*/ 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800" h="476250">
                    <a:moveTo>
                      <a:pt x="0" y="0"/>
                    </a:moveTo>
                    <a:cubicBezTo>
                      <a:pt x="158750" y="238125"/>
                      <a:pt x="317500" y="476250"/>
                      <a:pt x="495300" y="476250"/>
                    </a:cubicBezTo>
                    <a:cubicBezTo>
                      <a:pt x="673100" y="476250"/>
                      <a:pt x="869950" y="238125"/>
                      <a:pt x="1066800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153" name="Straight Arrow Connector 152"/>
              <p:cNvCxnSpPr>
                <a:stCxn id="149" idx="1"/>
                <a:endCxn id="154" idx="3"/>
              </p:cNvCxnSpPr>
              <p:nvPr/>
            </p:nvCxnSpPr>
            <p:spPr>
              <a:xfrm flipH="1">
                <a:off x="5546587" y="4000500"/>
                <a:ext cx="2554982" cy="0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5317987" y="3886200"/>
                <a:ext cx="228600" cy="228600"/>
              </a:xfrm>
              <a:prstGeom prst="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155" name="Straight Arrow Connector 154"/>
              <p:cNvCxnSpPr>
                <a:endCxn id="151" idx="3"/>
              </p:cNvCxnSpPr>
              <p:nvPr/>
            </p:nvCxnSpPr>
            <p:spPr>
              <a:xfrm flipH="1">
                <a:off x="3745468" y="4191000"/>
                <a:ext cx="962868" cy="32358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6" name="Rectangle 155"/>
          <p:cNvSpPr/>
          <p:nvPr/>
        </p:nvSpPr>
        <p:spPr>
          <a:xfrm>
            <a:off x="1370590" y="1194026"/>
            <a:ext cx="1903164" cy="155427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5596"/>
                </a:solidFill>
                <a:latin typeface="Calibri" pitchFamily="34" charset="0"/>
              </a:rPr>
              <a:t>Prepare</a:t>
            </a:r>
            <a:endParaRPr lang="en-US" sz="2000" b="1" dirty="0">
              <a:solidFill>
                <a:srgbClr val="005596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5596"/>
                </a:solidFill>
                <a:latin typeface="Calibri" pitchFamily="34" charset="0"/>
              </a:rPr>
              <a:t>Adapt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5596"/>
                </a:solidFill>
                <a:latin typeface="Calibri" pitchFamily="34" charset="0"/>
              </a:rPr>
              <a:t>Withstand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5596"/>
                </a:solidFill>
                <a:latin typeface="Calibri" pitchFamily="34" charset="0"/>
              </a:rPr>
              <a:t>Recover</a:t>
            </a:r>
            <a:endParaRPr lang="en-US" sz="2000" b="1" dirty="0">
              <a:solidFill>
                <a:srgbClr val="005596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2727" y="1415039"/>
            <a:ext cx="2516091" cy="107721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5596"/>
                </a:solidFill>
                <a:latin typeface="Calibri" pitchFamily="34" charset="0"/>
              </a:rPr>
              <a:t>Reduce Recovery Time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5596"/>
                </a:solidFill>
                <a:latin typeface="Calibri" pitchFamily="34" charset="0"/>
              </a:rPr>
              <a:t>Decrease Damage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5596"/>
                </a:solidFill>
                <a:latin typeface="Calibri" pitchFamily="34" charset="0"/>
              </a:rPr>
              <a:t>Increase Capacity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7" y="3346125"/>
            <a:ext cx="4393210" cy="274136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3352800" y="1828800"/>
            <a:ext cx="22860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436856520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31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Review: Adaptation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360157" y="1382548"/>
            <a:ext cx="27813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IPCC: 3 Approaches </a:t>
            </a: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(1990)</a:t>
            </a:r>
            <a:endParaRPr lang="en-US" sz="2400" b="1" dirty="0" smtClean="0">
              <a:solidFill>
                <a:srgbClr val="005596"/>
              </a:solidFill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Retreat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Accommodation</a:t>
            </a:r>
            <a:endParaRPr lang="en-US" dirty="0" smtClean="0">
              <a:solidFill>
                <a:srgbClr val="005596"/>
              </a:solidFill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Protection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31957" y="1014247"/>
            <a:ext cx="3583147" cy="318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005596"/>
                </a:solidFill>
                <a:latin typeface="Calibri" pitchFamily="34" charset="0"/>
              </a:rPr>
              <a:t>NOAA 7 Categories </a:t>
            </a: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(2010)</a:t>
            </a:r>
            <a:endParaRPr lang="en-US" sz="2400" b="1" dirty="0" smtClean="0">
              <a:solidFill>
                <a:srgbClr val="005596"/>
              </a:solidFill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Identify and </a:t>
            </a:r>
            <a:r>
              <a:rPr lang="en-US" sz="2000" dirty="0">
                <a:solidFill>
                  <a:srgbClr val="005596"/>
                </a:solidFill>
                <a:latin typeface="Calibri" pitchFamily="34" charset="0"/>
              </a:rPr>
              <a:t>Assess </a:t>
            </a: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Impacts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Awareness and Assistance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Manage Development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5596"/>
                </a:solidFill>
                <a:latin typeface="Calibri" pitchFamily="34" charset="0"/>
              </a:rPr>
              <a:t>Reduce Losses</a:t>
            </a:r>
            <a:endParaRPr lang="en-US" sz="2000" dirty="0" smtClean="0">
              <a:solidFill>
                <a:srgbClr val="005596"/>
              </a:solidFill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Manage Shoreline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Manage Coastal </a:t>
            </a:r>
            <a:r>
              <a:rPr lang="en-US" sz="2000" dirty="0">
                <a:solidFill>
                  <a:srgbClr val="005596"/>
                </a:solidFill>
                <a:latin typeface="Calibri" pitchFamily="34" charset="0"/>
              </a:rPr>
              <a:t>Ecosystem</a:t>
            </a:r>
            <a:endParaRPr lang="en-US" sz="2000" dirty="0" smtClean="0">
              <a:solidFill>
                <a:srgbClr val="005596"/>
              </a:solidFill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5596"/>
                </a:solidFill>
                <a:latin typeface="Calibri" pitchFamily="34" charset="0"/>
              </a:rPr>
              <a:t>Manage Water Resources</a:t>
            </a:r>
          </a:p>
        </p:txBody>
      </p:sp>
      <p:sp>
        <p:nvSpPr>
          <p:cNvPr id="2" name="Left Brace 1"/>
          <p:cNvSpPr/>
          <p:nvPr/>
        </p:nvSpPr>
        <p:spPr>
          <a:xfrm>
            <a:off x="4950957" y="1461870"/>
            <a:ext cx="381000" cy="2625777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flipH="1">
            <a:off x="4709657" y="2261969"/>
            <a:ext cx="228600" cy="1025578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0" y="4247052"/>
            <a:ext cx="2457399" cy="1490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94" y="4417716"/>
            <a:ext cx="1876425" cy="141107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17" y="4534138"/>
            <a:ext cx="2393364" cy="217096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6950"/>
          <a:stretch/>
        </p:blipFill>
        <p:spPr bwMode="auto">
          <a:xfrm>
            <a:off x="7123530" y="4929636"/>
            <a:ext cx="1920240" cy="1324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ight Arrow 17"/>
          <p:cNvSpPr/>
          <p:nvPr/>
        </p:nvSpPr>
        <p:spPr>
          <a:xfrm rot="1505392">
            <a:off x="1243169" y="4811464"/>
            <a:ext cx="4616371" cy="499247"/>
          </a:xfrm>
          <a:prstGeom prst="rightArrow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610" y="3415668"/>
            <a:ext cx="1219200" cy="67197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Regional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Scale</a:t>
            </a:r>
            <a:endParaRPr lang="en-US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5297" y="6058774"/>
            <a:ext cx="13482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Site-Specific Scale</a:t>
            </a:r>
            <a:endParaRPr lang="en-US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665005125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49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Recommendations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87" y="4224401"/>
            <a:ext cx="3225800" cy="2419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7237" y="1521537"/>
            <a:ext cx="2692400" cy="201930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55806"/>
              </p:ext>
            </p:extLst>
          </p:nvPr>
        </p:nvGraphicFramePr>
        <p:xfrm>
          <a:off x="46631" y="1066800"/>
          <a:ext cx="5174064" cy="55449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42004"/>
                <a:gridCol w="3332060"/>
              </a:tblGrid>
              <a:tr h="196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Category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Specific Options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3187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Hard </a:t>
                      </a:r>
                      <a:r>
                        <a:rPr lang="en-US" sz="1400" b="1" dirty="0" smtClean="0">
                          <a:effectLst/>
                        </a:rPr>
                        <a:t>Protection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Seawalls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Bulkheads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Revetments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Dikes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Groins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Breakwaters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Soft </a:t>
                      </a:r>
                      <a:r>
                        <a:rPr lang="en-US" sz="1400" b="1" dirty="0" smtClean="0">
                          <a:effectLst/>
                        </a:rPr>
                        <a:t>Protection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Beach </a:t>
                      </a:r>
                      <a:r>
                        <a:rPr lang="en-US" sz="1200" b="1" dirty="0" smtClean="0">
                          <a:effectLst/>
                        </a:rPr>
                        <a:t>Nourishment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Dune </a:t>
                      </a:r>
                      <a:r>
                        <a:rPr lang="en-US" sz="1200" b="1" dirty="0" smtClean="0">
                          <a:effectLst/>
                        </a:rPr>
                        <a:t>Restoration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Hybrid </a:t>
                      </a:r>
                      <a:r>
                        <a:rPr lang="en-US" sz="1400" b="1" dirty="0" smtClean="0">
                          <a:effectLst/>
                        </a:rPr>
                        <a:t>Protection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Bioengineered </a:t>
                      </a:r>
                      <a:r>
                        <a:rPr lang="en-US" sz="1200" b="1" dirty="0" smtClean="0">
                          <a:effectLst/>
                        </a:rPr>
                        <a:t>Banks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Artificial </a:t>
                      </a:r>
                      <a:r>
                        <a:rPr lang="en-US" sz="1200" b="1" dirty="0" smtClean="0">
                          <a:effectLst/>
                        </a:rPr>
                        <a:t>Reefs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Infrastructure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Drainage Improvements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Road Elevation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Wastewater</a:t>
                      </a:r>
                      <a:r>
                        <a:rPr lang="en-US" sz="1200" b="1" baseline="0" dirty="0" smtClean="0">
                          <a:effectLst/>
                        </a:rPr>
                        <a:t> Treatment Plant </a:t>
                      </a:r>
                      <a:r>
                        <a:rPr lang="en-US" sz="1200" b="1" baseline="0" dirty="0" err="1" smtClean="0">
                          <a:effectLst/>
                        </a:rPr>
                        <a:t>Floodproofing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Sewer Pumping Station </a:t>
                      </a:r>
                      <a:r>
                        <a:rPr lang="en-US" sz="1200" b="1" dirty="0" err="1" smtClean="0">
                          <a:effectLst/>
                        </a:rPr>
                        <a:t>Floodproofing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Wastewater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 Power Utilities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Tide Gate Maintenance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96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Home Protection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Elevation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65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Regulatory Tools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Flood Damage Prevention </a:t>
                      </a:r>
                      <a:r>
                        <a:rPr lang="en-US" sz="1200" b="1" dirty="0" smtClean="0">
                          <a:effectLst/>
                        </a:rPr>
                        <a:t>: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Freeboard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V zone standards in Coastal A zones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6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Zoning </a:t>
                      </a:r>
                      <a:r>
                        <a:rPr lang="en-US" sz="1200" b="1" dirty="0">
                          <a:effectLst/>
                        </a:rPr>
                        <a:t>Modifications: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Height Limit Flexibility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Reconstruction Flexibility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Coastal Realignment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Road </a:t>
                      </a:r>
                      <a:r>
                        <a:rPr lang="en-US" sz="1200" b="1" dirty="0" smtClean="0">
                          <a:effectLst/>
                        </a:rPr>
                        <a:t>Retirement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Alternate Egress Development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3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Property Acquisitions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294187" y="5917388"/>
            <a:ext cx="1879600" cy="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endCxn id="15" idx="2"/>
          </p:cNvCxnSpPr>
          <p:nvPr/>
        </p:nvCxnSpPr>
        <p:spPr>
          <a:xfrm>
            <a:off x="4876800" y="1371600"/>
            <a:ext cx="1296987" cy="11595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70274274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77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7CAE0">
                <a:shade val="30000"/>
                <a:satMod val="115000"/>
              </a:srgbClr>
            </a:gs>
            <a:gs pos="50000">
              <a:srgbClr val="67CAE0">
                <a:shade val="67500"/>
                <a:satMod val="115000"/>
              </a:srgbClr>
            </a:gs>
            <a:gs pos="100000">
              <a:srgbClr val="67CAE0">
                <a:shade val="100000"/>
                <a:satMod val="115000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839" y="212448"/>
            <a:ext cx="10410539" cy="7026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699000" y="-749300"/>
            <a:ext cx="14344463" cy="7796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699000" y="-749300"/>
            <a:ext cx="14344463" cy="77968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699000" y="-749300"/>
            <a:ext cx="14344463" cy="77968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rgbClr val="70AD4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699000" y="-749300"/>
            <a:ext cx="14344463" cy="77968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rgbClr val="5B9BD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699000" y="-749300"/>
            <a:ext cx="14344463" cy="779680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62565" y="1204175"/>
            <a:ext cx="1810111" cy="115802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242023" y="1390102"/>
            <a:ext cx="1111058" cy="246221"/>
            <a:chOff x="4294258" y="6106723"/>
            <a:chExt cx="1111058" cy="246221"/>
          </a:xfrm>
        </p:grpSpPr>
        <p:sp>
          <p:nvSpPr>
            <p:cNvPr id="27" name="Rectangle 26"/>
            <p:cNvSpPr/>
            <p:nvPr/>
          </p:nvSpPr>
          <p:spPr>
            <a:xfrm>
              <a:off x="4294258" y="6153268"/>
              <a:ext cx="217988" cy="138669"/>
            </a:xfrm>
            <a:prstGeom prst="rect">
              <a:avLst/>
            </a:prstGeom>
            <a:gradFill flip="none" rotWithShape="1">
              <a:gsLst>
                <a:gs pos="0">
                  <a:srgbClr val="67CAE0">
                    <a:shade val="30000"/>
                    <a:satMod val="115000"/>
                  </a:srgbClr>
                </a:gs>
                <a:gs pos="50000">
                  <a:srgbClr val="67CAE0">
                    <a:shade val="67500"/>
                    <a:satMod val="115000"/>
                  </a:srgbClr>
                </a:gs>
                <a:gs pos="100000">
                  <a:srgbClr val="67CAE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24947" y="6106723"/>
              <a:ext cx="8803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</a:rPr>
                <a:t>2020’s Daily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42023" y="1753040"/>
            <a:ext cx="1111058" cy="246221"/>
            <a:chOff x="4294258" y="6477000"/>
            <a:chExt cx="1111058" cy="246221"/>
          </a:xfrm>
        </p:grpSpPr>
        <p:sp>
          <p:nvSpPr>
            <p:cNvPr id="29" name="Rectangle 28"/>
            <p:cNvSpPr/>
            <p:nvPr/>
          </p:nvSpPr>
          <p:spPr>
            <a:xfrm>
              <a:off x="4294258" y="6516131"/>
              <a:ext cx="217988" cy="13866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solidFill>
                <a:srgbClr val="A87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24947" y="6477000"/>
              <a:ext cx="8803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</a:rPr>
                <a:t>2080’s Daily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62566" y="1204175"/>
            <a:ext cx="1810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u="sng" dirty="0" smtClean="0">
                <a:solidFill>
                  <a:schemeClr val="tx2"/>
                </a:solidFill>
              </a:rPr>
              <a:t>Sea Level Rise Scenarios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242023" y="2115979"/>
            <a:ext cx="1165560" cy="246221"/>
            <a:chOff x="4294258" y="6832600"/>
            <a:chExt cx="1165560" cy="246221"/>
          </a:xfrm>
        </p:grpSpPr>
        <p:sp>
          <p:nvSpPr>
            <p:cNvPr id="36" name="Rectangle 35"/>
            <p:cNvSpPr/>
            <p:nvPr/>
          </p:nvSpPr>
          <p:spPr>
            <a:xfrm>
              <a:off x="4294258" y="6896100"/>
              <a:ext cx="217988" cy="138669"/>
            </a:xfrm>
            <a:prstGeom prst="rect">
              <a:avLst/>
            </a:prstGeom>
            <a:gradFill flip="none" rotWithShape="1">
              <a:gsLst>
                <a:gs pos="0">
                  <a:srgbClr val="E07F7F">
                    <a:shade val="30000"/>
                    <a:satMod val="115000"/>
                  </a:srgbClr>
                </a:gs>
                <a:gs pos="50000">
                  <a:srgbClr val="E07F7F">
                    <a:shade val="67500"/>
                    <a:satMod val="115000"/>
                  </a:srgbClr>
                </a:gs>
                <a:gs pos="100000">
                  <a:srgbClr val="E07F7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24947" y="6832600"/>
              <a:ext cx="9348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</a:rPr>
                <a:t>2080’s Cat. 2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42023" y="1571571"/>
            <a:ext cx="1111058" cy="246221"/>
            <a:chOff x="4294258" y="6306979"/>
            <a:chExt cx="1111058" cy="246221"/>
          </a:xfrm>
        </p:grpSpPr>
        <p:sp>
          <p:nvSpPr>
            <p:cNvPr id="30" name="TextBox 29"/>
            <p:cNvSpPr txBox="1"/>
            <p:nvPr/>
          </p:nvSpPr>
          <p:spPr>
            <a:xfrm>
              <a:off x="4524947" y="6306979"/>
              <a:ext cx="8803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</a:rPr>
                <a:t>2050’s Daily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94258" y="6357118"/>
              <a:ext cx="217988" cy="13866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242023" y="1934509"/>
            <a:ext cx="1165560" cy="246221"/>
            <a:chOff x="4294258" y="6662579"/>
            <a:chExt cx="1165560" cy="246221"/>
          </a:xfrm>
        </p:grpSpPr>
        <p:sp>
          <p:nvSpPr>
            <p:cNvPr id="35" name="TextBox 34"/>
            <p:cNvSpPr txBox="1"/>
            <p:nvPr/>
          </p:nvSpPr>
          <p:spPr>
            <a:xfrm>
              <a:off x="4524947" y="6662579"/>
              <a:ext cx="9348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</a:rPr>
                <a:t>2020’s Cat. 2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94258" y="6705600"/>
              <a:ext cx="217988" cy="13866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Recommendations: </a:t>
            </a:r>
            <a:r>
              <a:rPr lang="en-US" sz="3600" dirty="0" err="1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Townwide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78" name="Picture 2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4103537903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5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Recommendations: </a:t>
            </a:r>
            <a:r>
              <a:rPr lang="en-US" sz="3600" dirty="0" err="1" smtClean="0">
                <a:solidFill>
                  <a:prstClr val="white"/>
                </a:solidFill>
                <a:effectLst>
                  <a:glow>
                    <a:srgbClr val="4F81BD"/>
                  </a:glow>
                  <a:outerShdw blurRad="127000" dist="50800" dir="5400000" algn="ctr" rotWithShape="0">
                    <a:prstClr val="white">
                      <a:lumMod val="50000"/>
                    </a:prstClr>
                  </a:outerShdw>
                </a:effectLst>
                <a:latin typeface="Calibri" pitchFamily="34" charset="0"/>
              </a:rPr>
              <a:t>Townwide</a:t>
            </a:r>
            <a:endParaRPr lang="en-US" sz="3600" dirty="0">
              <a:solidFill>
                <a:prstClr val="white"/>
              </a:solidFill>
              <a:effectLst>
                <a:glow>
                  <a:srgbClr val="4F81BD"/>
                </a:glow>
              </a:effectLst>
              <a:latin typeface="Calibri" pitchFamily="34" charset="0"/>
            </a:endParaRP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320" y="6369239"/>
            <a:ext cx="2152967" cy="4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7062565" y="1204175"/>
            <a:ext cx="1810112" cy="1158025"/>
            <a:chOff x="7062565" y="1204175"/>
            <a:chExt cx="1810112" cy="1158025"/>
          </a:xfrm>
        </p:grpSpPr>
        <p:sp>
          <p:nvSpPr>
            <p:cNvPr id="10" name="Rectangle 9"/>
            <p:cNvSpPr/>
            <p:nvPr/>
          </p:nvSpPr>
          <p:spPr>
            <a:xfrm>
              <a:off x="7062565" y="1204175"/>
              <a:ext cx="1810111" cy="11580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242023" y="1390102"/>
              <a:ext cx="1111058" cy="246221"/>
              <a:chOff x="4294258" y="6106723"/>
              <a:chExt cx="1111058" cy="24622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294258" y="6153268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67CAE0">
                      <a:shade val="30000"/>
                      <a:satMod val="115000"/>
                    </a:srgbClr>
                  </a:gs>
                  <a:gs pos="50000">
                    <a:srgbClr val="67CAE0">
                      <a:shade val="67500"/>
                      <a:satMod val="115000"/>
                    </a:srgbClr>
                  </a:gs>
                  <a:gs pos="100000">
                    <a:srgbClr val="67CAE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24947" y="6106723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2020’s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242023" y="1753040"/>
              <a:ext cx="1111058" cy="246221"/>
              <a:chOff x="4294258" y="6477000"/>
              <a:chExt cx="1111058" cy="24622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294258" y="6516131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>
                <a:solidFill>
                  <a:srgbClr val="A87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24947" y="6477000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2080’s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062566" y="1204175"/>
              <a:ext cx="18101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u="sng" dirty="0" smtClean="0">
                  <a:solidFill>
                    <a:schemeClr val="tx2"/>
                  </a:solidFill>
                </a:rPr>
                <a:t>Sea Level Rise Scenarios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242023" y="2115979"/>
              <a:ext cx="1165560" cy="246221"/>
              <a:chOff x="4294258" y="6832600"/>
              <a:chExt cx="1165560" cy="24622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294258" y="6896100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rgbClr val="E07F7F">
                      <a:shade val="30000"/>
                      <a:satMod val="115000"/>
                    </a:srgbClr>
                  </a:gs>
                  <a:gs pos="50000">
                    <a:srgbClr val="E07F7F">
                      <a:shade val="67500"/>
                      <a:satMod val="115000"/>
                    </a:srgbClr>
                  </a:gs>
                  <a:gs pos="100000">
                    <a:srgbClr val="E07F7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24947" y="6832600"/>
                <a:ext cx="9348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2080’s Cat. 2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242023" y="1571571"/>
              <a:ext cx="1111058" cy="246221"/>
              <a:chOff x="4294258" y="6306979"/>
              <a:chExt cx="1111058" cy="24622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24947" y="6306979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2050’s Daily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294258" y="6357118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 w="95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242023" y="1934509"/>
              <a:ext cx="1165560" cy="246221"/>
              <a:chOff x="4294258" y="6662579"/>
              <a:chExt cx="1165560" cy="246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24947" y="6662579"/>
                <a:ext cx="9348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2"/>
                    </a:solidFill>
                  </a:rPr>
                  <a:t>2020’s Cat. 2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294258" y="6705600"/>
                <a:ext cx="217988" cy="1386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77864"/>
              </p:ext>
            </p:extLst>
          </p:nvPr>
        </p:nvGraphicFramePr>
        <p:xfrm>
          <a:off x="457206" y="912072"/>
          <a:ext cx="8077191" cy="545716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24167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  <a:gridCol w="447064"/>
              </a:tblGrid>
              <a:tr h="17117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Shoreline Protection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Infrastructure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Structure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Realignment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Hard Protection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Beach Nourishment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Dune Restoration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 </a:t>
                      </a:r>
                      <a:r>
                        <a:rPr lang="en-US" sz="1050" b="1" dirty="0">
                          <a:effectLst/>
                        </a:rPr>
                        <a:t>Living Shoreline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Bioengineered Banks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Drainage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Pumping </a:t>
                      </a:r>
                      <a:r>
                        <a:rPr lang="en-US" sz="1050" b="1" dirty="0" smtClean="0">
                          <a:effectLst/>
                        </a:rPr>
                        <a:t>Station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Community Wastewater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Power </a:t>
                      </a:r>
                      <a:r>
                        <a:rPr lang="en-US" sz="1050" b="1" dirty="0">
                          <a:effectLst/>
                        </a:rPr>
                        <a:t>Utilities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Road Elevation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Tide </a:t>
                      </a:r>
                      <a:r>
                        <a:rPr lang="en-US" sz="1050" b="1" dirty="0" smtClean="0">
                          <a:effectLst/>
                        </a:rPr>
                        <a:t>Gates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Structure Elevation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Floodproof</a:t>
                      </a:r>
                      <a:r>
                        <a:rPr lang="en-US" sz="1050" b="1" dirty="0">
                          <a:effectLst/>
                        </a:rPr>
                        <a:t> Structures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Alternate </a:t>
                      </a:r>
                      <a:r>
                        <a:rPr lang="en-US" sz="1050" b="1" dirty="0" smtClean="0">
                          <a:effectLst/>
                        </a:rPr>
                        <a:t>Routes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Property Acquisition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Road Retirement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Clark Ave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Beckett Beach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X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Short Beach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Killams Point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Johnsons Point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Double Beach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Branford Point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Branford </a:t>
                      </a:r>
                      <a:r>
                        <a:rPr lang="en-US" sz="900" dirty="0" smtClean="0">
                          <a:effectLst/>
                        </a:rPr>
                        <a:t>Center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Blackstone Acres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Indian Neck Ave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Sybil Creek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X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Pawson Park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Linden Ave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Limewood Ave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Haycock Point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X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Hotchkiss Grove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Pine Orchard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Juniper Point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Pleasant Point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Stony Creek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  <a:tr h="171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Jarvis Creek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68" marR="24568" marT="0" marB="0" anchor="ctr"/>
                </a:tc>
              </a:tr>
            </a:tbl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053188279"/>
              </p:ext>
            </p:extLst>
          </p:nvPr>
        </p:nvGraphicFramePr>
        <p:xfrm>
          <a:off x="-1" y="-24581"/>
          <a:ext cx="9144001" cy="19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35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13875</TotalTime>
  <Words>1649</Words>
  <Application>Microsoft Office PowerPoint</Application>
  <PresentationFormat>On-screen Show (4:3)</PresentationFormat>
  <Paragraphs>1044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Noah Slovin</dc:creator>
  <cp:lastModifiedBy>Dave Murphy</cp:lastModifiedBy>
  <cp:revision>1084</cp:revision>
  <cp:lastPrinted>2015-03-05T19:09:25Z</cp:lastPrinted>
  <dcterms:created xsi:type="dcterms:W3CDTF">2010-05-12T18:36:20Z</dcterms:created>
  <dcterms:modified xsi:type="dcterms:W3CDTF">2016-04-28T18:31:31Z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7928414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